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Lst>
  <p:notesMasterIdLst>
    <p:notesMasterId r:id="rId32"/>
  </p:notesMasterIdLst>
  <p:sldIdLst>
    <p:sldId id="256" r:id="rId3"/>
    <p:sldId id="258" r:id="rId4"/>
    <p:sldId id="305" r:id="rId5"/>
    <p:sldId id="265" r:id="rId6"/>
    <p:sldId id="266" r:id="rId7"/>
    <p:sldId id="313" r:id="rId8"/>
    <p:sldId id="321" r:id="rId9"/>
    <p:sldId id="322" r:id="rId10"/>
    <p:sldId id="323" r:id="rId11"/>
    <p:sldId id="324" r:id="rId12"/>
    <p:sldId id="325" r:id="rId13"/>
    <p:sldId id="326" r:id="rId14"/>
    <p:sldId id="327" r:id="rId15"/>
    <p:sldId id="329" r:id="rId16"/>
    <p:sldId id="328" r:id="rId17"/>
    <p:sldId id="330" r:id="rId18"/>
    <p:sldId id="331" r:id="rId19"/>
    <p:sldId id="332" r:id="rId20"/>
    <p:sldId id="333" r:id="rId21"/>
    <p:sldId id="334" r:id="rId22"/>
    <p:sldId id="335" r:id="rId23"/>
    <p:sldId id="336" r:id="rId24"/>
    <p:sldId id="337" r:id="rId25"/>
    <p:sldId id="339" r:id="rId26"/>
    <p:sldId id="340" r:id="rId27"/>
    <p:sldId id="341" r:id="rId28"/>
    <p:sldId id="342" r:id="rId29"/>
    <p:sldId id="267" r:id="rId30"/>
    <p:sldId id="271"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899"/>
    <a:srgbClr val="0070C0"/>
    <a:srgbClr val="0078D7"/>
    <a:srgbClr val="D83B01"/>
    <a:srgbClr val="5C005C"/>
    <a:srgbClr val="C387FF"/>
    <a:srgbClr val="278A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87218" autoAdjust="0"/>
  </p:normalViewPr>
  <p:slideViewPr>
    <p:cSldViewPr snapToGrid="0">
      <p:cViewPr varScale="1">
        <p:scale>
          <a:sx n="63" d="100"/>
          <a:sy n="63" d="100"/>
        </p:scale>
        <p:origin x="1020" y="48"/>
      </p:cViewPr>
      <p:guideLst>
        <p:guide orient="horz" pos="2137"/>
        <p:guide pos="3840"/>
      </p:guideLst>
    </p:cSldViewPr>
  </p:slideViewPr>
  <p:notesTextViewPr>
    <p:cViewPr>
      <p:scale>
        <a:sx n="1" d="1"/>
        <a:sy n="1" d="1"/>
      </p:scale>
      <p:origin x="0" y="0"/>
    </p:cViewPr>
  </p:notesTextViewPr>
  <p:notesViewPr>
    <p:cSldViewPr snapToGrid="0">
      <p:cViewPr varScale="1">
        <p:scale>
          <a:sx n="55" d="100"/>
          <a:sy n="55" d="100"/>
        </p:scale>
        <p:origin x="2022"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C66B02-EB7B-4548-B551-54972CDA9D5D}" type="datetimeFigureOut">
              <a:rPr lang="zh-CN" altLang="en-US" smtClean="0"/>
              <a:t>2017/10/21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44440A-32F3-4812-9C11-E3DCC9157800}" type="slidenum">
              <a:rPr lang="zh-CN" altLang="en-US" smtClean="0"/>
              <a:t>‹#›</a:t>
            </a:fld>
            <a:endParaRPr lang="zh-CN" altLang="en-US"/>
          </a:p>
        </p:txBody>
      </p:sp>
    </p:spTree>
    <p:extLst>
      <p:ext uri="{BB962C8B-B14F-4D97-AF65-F5344CB8AC3E}">
        <p14:creationId xmlns:p14="http://schemas.microsoft.com/office/powerpoint/2010/main" val="1885623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44440A-32F3-4812-9C11-E3DCC9157800}" type="slidenum">
              <a:rPr lang="zh-CN" altLang="en-US" smtClean="0"/>
              <a:t>1</a:t>
            </a:fld>
            <a:endParaRPr lang="zh-CN" altLang="en-US"/>
          </a:p>
        </p:txBody>
      </p:sp>
    </p:spTree>
    <p:extLst>
      <p:ext uri="{BB962C8B-B14F-4D97-AF65-F5344CB8AC3E}">
        <p14:creationId xmlns:p14="http://schemas.microsoft.com/office/powerpoint/2010/main" val="17813081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44440A-32F3-4812-9C11-E3DCC9157800}" type="slidenum">
              <a:rPr lang="zh-CN" altLang="en-US" smtClean="0"/>
              <a:t>10</a:t>
            </a:fld>
            <a:endParaRPr lang="zh-CN" altLang="en-US"/>
          </a:p>
        </p:txBody>
      </p:sp>
    </p:spTree>
    <p:extLst>
      <p:ext uri="{BB962C8B-B14F-4D97-AF65-F5344CB8AC3E}">
        <p14:creationId xmlns:p14="http://schemas.microsoft.com/office/powerpoint/2010/main" val="1137575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44440A-32F3-4812-9C11-E3DCC9157800}" type="slidenum">
              <a:rPr lang="zh-CN" altLang="en-US" smtClean="0"/>
              <a:t>11</a:t>
            </a:fld>
            <a:endParaRPr lang="zh-CN" altLang="en-US"/>
          </a:p>
        </p:txBody>
      </p:sp>
    </p:spTree>
    <p:extLst>
      <p:ext uri="{BB962C8B-B14F-4D97-AF65-F5344CB8AC3E}">
        <p14:creationId xmlns:p14="http://schemas.microsoft.com/office/powerpoint/2010/main" val="3309794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44440A-32F3-4812-9C11-E3DCC9157800}" type="slidenum">
              <a:rPr lang="zh-CN" altLang="en-US" smtClean="0"/>
              <a:t>12</a:t>
            </a:fld>
            <a:endParaRPr lang="zh-CN" altLang="en-US"/>
          </a:p>
        </p:txBody>
      </p:sp>
    </p:spTree>
    <p:extLst>
      <p:ext uri="{BB962C8B-B14F-4D97-AF65-F5344CB8AC3E}">
        <p14:creationId xmlns:p14="http://schemas.microsoft.com/office/powerpoint/2010/main" val="3265127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44440A-32F3-4812-9C11-E3DCC9157800}" type="slidenum">
              <a:rPr lang="zh-CN" altLang="en-US" smtClean="0"/>
              <a:t>13</a:t>
            </a:fld>
            <a:endParaRPr lang="zh-CN" altLang="en-US"/>
          </a:p>
        </p:txBody>
      </p:sp>
    </p:spTree>
    <p:extLst>
      <p:ext uri="{BB962C8B-B14F-4D97-AF65-F5344CB8AC3E}">
        <p14:creationId xmlns:p14="http://schemas.microsoft.com/office/powerpoint/2010/main" val="31019194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44440A-32F3-4812-9C11-E3DCC9157800}" type="slidenum">
              <a:rPr lang="zh-CN" altLang="en-US" smtClean="0"/>
              <a:t>14</a:t>
            </a:fld>
            <a:endParaRPr lang="zh-CN" altLang="en-US"/>
          </a:p>
        </p:txBody>
      </p:sp>
    </p:spTree>
    <p:extLst>
      <p:ext uri="{BB962C8B-B14F-4D97-AF65-F5344CB8AC3E}">
        <p14:creationId xmlns:p14="http://schemas.microsoft.com/office/powerpoint/2010/main" val="2562281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just released SQL on Linux Tools (</a:t>
            </a:r>
            <a:r>
              <a:rPr lang="en-US" dirty="0" err="1"/>
              <a:t>mssql</a:t>
            </a:r>
            <a:r>
              <a:rPr lang="en-US" dirty="0"/>
              <a:t> for Visual Studio Code) - https://marketplace.visualstudio.com/items?itemName=ms-mssql.mssql</a:t>
            </a:r>
          </a:p>
          <a:p>
            <a:endParaRPr lang="en-US" dirty="0"/>
          </a:p>
          <a:p>
            <a:r>
              <a:rPr lang="en-US" dirty="0"/>
              <a:t>Contributors</a:t>
            </a:r>
            <a:r>
              <a:rPr lang="en-US" baseline="0" dirty="0"/>
              <a:t> are recognized in GitHub page - https://github.com/Microsoft/Localization/wiki</a:t>
            </a:r>
            <a:endParaRPr lang="en-US" dirty="0"/>
          </a:p>
          <a:p>
            <a:endParaRPr lang="en-US" dirty="0"/>
          </a:p>
        </p:txBody>
      </p:sp>
      <p:sp>
        <p:nvSpPr>
          <p:cNvPr id="4" name="Slide Number Placeholder 3"/>
          <p:cNvSpPr>
            <a:spLocks noGrp="1"/>
          </p:cNvSpPr>
          <p:nvPr>
            <p:ph type="sldNum" sz="quarter" idx="10"/>
          </p:nvPr>
        </p:nvSpPr>
        <p:spPr/>
        <p:txBody>
          <a:bodyPr/>
          <a:lstStyle/>
          <a:p>
            <a:fld id="{1C44440A-32F3-4812-9C11-E3DCC9157800}" type="slidenum">
              <a:rPr lang="zh-CN" altLang="en-US" smtClean="0"/>
              <a:t>15</a:t>
            </a:fld>
            <a:endParaRPr lang="zh-CN" altLang="en-US"/>
          </a:p>
        </p:txBody>
      </p:sp>
    </p:spTree>
    <p:extLst>
      <p:ext uri="{BB962C8B-B14F-4D97-AF65-F5344CB8AC3E}">
        <p14:creationId xmlns:p14="http://schemas.microsoft.com/office/powerpoint/2010/main" val="13618814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44440A-32F3-4812-9C11-E3DCC9157800}" type="slidenum">
              <a:rPr lang="zh-CN" altLang="en-US" smtClean="0"/>
              <a:t>16</a:t>
            </a:fld>
            <a:endParaRPr lang="zh-CN" altLang="en-US"/>
          </a:p>
        </p:txBody>
      </p:sp>
    </p:spTree>
    <p:extLst>
      <p:ext uri="{BB962C8B-B14F-4D97-AF65-F5344CB8AC3E}">
        <p14:creationId xmlns:p14="http://schemas.microsoft.com/office/powerpoint/2010/main" val="29777776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0" fontAlgn="base" hangingPunct="0">
              <a:spcBef>
                <a:spcPct val="0"/>
              </a:spcBef>
              <a:spcAft>
                <a:spcPct val="0"/>
              </a:spcAft>
            </a:pPr>
            <a:r>
              <a:rPr lang="en-US" altLang="en-US" sz="2000" b="1" dirty="0">
                <a:solidFill>
                  <a:schemeClr val="tx1">
                    <a:lumMod val="75000"/>
                    <a:lumOff val="25000"/>
                  </a:schemeClr>
                </a:solidFill>
                <a:cs typeface="Segoe UI Light" panose="020B0502040204020203" pitchFamily="34" charset="0"/>
              </a:rPr>
              <a:t>Scope of Services</a:t>
            </a:r>
          </a:p>
          <a:p>
            <a:pPr eaLnBrk="0" fontAlgn="base" hangingPunct="0">
              <a:spcBef>
                <a:spcPct val="0"/>
              </a:spcBef>
              <a:spcAft>
                <a:spcPct val="0"/>
              </a:spcAft>
              <a:buSzPts val="1000"/>
            </a:pPr>
            <a:r>
              <a:rPr lang="en-US" altLang="en-US" b="1" dirty="0">
                <a:solidFill>
                  <a:schemeClr val="tx1">
                    <a:lumMod val="75000"/>
                    <a:lumOff val="25000"/>
                  </a:schemeClr>
                </a:solidFill>
                <a:cs typeface="Segoe UI Light" panose="020B0502040204020203" pitchFamily="34" charset="0"/>
              </a:rPr>
              <a:t>Content Localization </a:t>
            </a:r>
            <a:r>
              <a:rPr lang="en-US" altLang="en-US" dirty="0">
                <a:solidFill>
                  <a:schemeClr val="tx1">
                    <a:lumMod val="75000"/>
                    <a:lumOff val="25000"/>
                  </a:schemeClr>
                </a:solidFill>
                <a:cs typeface="Segoe UI Light" panose="020B0502040204020203" pitchFamily="34" charset="0"/>
              </a:rPr>
              <a:t>($16.2m budget)</a:t>
            </a:r>
            <a:endParaRPr lang="en-US" altLang="en-US" b="1" dirty="0">
              <a:solidFill>
                <a:schemeClr val="tx1">
                  <a:lumMod val="75000"/>
                  <a:lumOff val="25000"/>
                </a:schemeClr>
              </a:solidFill>
              <a:cs typeface="Segoe UI Light" panose="020B0502040204020203" pitchFamily="34" charset="0"/>
            </a:endParaRPr>
          </a:p>
          <a:p>
            <a:pPr eaLnBrk="0" fontAlgn="base" hangingPunct="0">
              <a:spcBef>
                <a:spcPct val="0"/>
              </a:spcBef>
              <a:spcAft>
                <a:spcPct val="0"/>
              </a:spcAft>
            </a:pPr>
            <a:r>
              <a:rPr lang="en-US" altLang="en-US" dirty="0">
                <a:solidFill>
                  <a:schemeClr val="tx1">
                    <a:lumMod val="75000"/>
                    <a:lumOff val="25000"/>
                  </a:schemeClr>
                </a:solidFill>
                <a:cs typeface="Segoe UI Light" panose="020B0502040204020203" pitchFamily="34" charset="0"/>
              </a:rPr>
              <a:t>Content includes MSDN, </a:t>
            </a:r>
            <a:r>
              <a:rPr lang="en-US" altLang="en-US" dirty="0" err="1">
                <a:solidFill>
                  <a:schemeClr val="tx1">
                    <a:lumMod val="75000"/>
                    <a:lumOff val="25000"/>
                  </a:schemeClr>
                </a:solidFill>
                <a:cs typeface="Segoe UI Light" panose="020B0502040204020203" pitchFamily="34" charset="0"/>
              </a:rPr>
              <a:t>Technet</a:t>
            </a:r>
            <a:r>
              <a:rPr lang="en-US" altLang="en-US" dirty="0">
                <a:solidFill>
                  <a:schemeClr val="tx1">
                    <a:lumMod val="75000"/>
                    <a:lumOff val="25000"/>
                  </a:schemeClr>
                </a:solidFill>
                <a:cs typeface="Segoe UI Light" panose="020B0502040204020203" pitchFamily="34" charset="0"/>
              </a:rPr>
              <a:t>, Azure.com, Libraries, DMC, VSO.  </a:t>
            </a:r>
            <a:br>
              <a:rPr lang="en-US" altLang="en-US" dirty="0">
                <a:solidFill>
                  <a:schemeClr val="tx1">
                    <a:lumMod val="75000"/>
                    <a:lumOff val="25000"/>
                  </a:schemeClr>
                </a:solidFill>
                <a:cs typeface="Segoe UI Light" panose="020B0502040204020203" pitchFamily="34" charset="0"/>
              </a:rPr>
            </a:br>
            <a:endParaRPr lang="en-US" altLang="en-US" dirty="0">
              <a:solidFill>
                <a:schemeClr val="tx1">
                  <a:lumMod val="75000"/>
                  <a:lumOff val="25000"/>
                </a:schemeClr>
              </a:solidFill>
              <a:cs typeface="Segoe UI Light" panose="020B0502040204020203" pitchFamily="34" charset="0"/>
            </a:endParaRPr>
          </a:p>
          <a:p>
            <a:pPr eaLnBrk="0" fontAlgn="base" hangingPunct="0">
              <a:spcBef>
                <a:spcPct val="0"/>
              </a:spcBef>
              <a:spcAft>
                <a:spcPct val="0"/>
              </a:spcAft>
              <a:buSzPts val="1000"/>
            </a:pPr>
            <a:r>
              <a:rPr lang="en-US" altLang="en-US" b="1" dirty="0">
                <a:solidFill>
                  <a:schemeClr val="tx1">
                    <a:lumMod val="75000"/>
                    <a:lumOff val="25000"/>
                  </a:schemeClr>
                </a:solidFill>
                <a:cs typeface="Segoe UI Light" panose="020B0502040204020203" pitchFamily="34" charset="0"/>
              </a:rPr>
              <a:t>Software Localization + Quality </a:t>
            </a:r>
            <a:r>
              <a:rPr lang="en-US" altLang="en-US" dirty="0">
                <a:solidFill>
                  <a:schemeClr val="tx1">
                    <a:lumMod val="75000"/>
                    <a:lumOff val="25000"/>
                  </a:schemeClr>
                </a:solidFill>
                <a:cs typeface="Segoe UI Light" panose="020B0502040204020203" pitchFamily="34" charset="0"/>
              </a:rPr>
              <a:t>($15M budget)</a:t>
            </a:r>
            <a:endParaRPr lang="en-US" altLang="en-US" b="1" dirty="0">
              <a:solidFill>
                <a:schemeClr val="tx1">
                  <a:lumMod val="75000"/>
                  <a:lumOff val="25000"/>
                </a:schemeClr>
              </a:solidFill>
              <a:cs typeface="Segoe UI Light" panose="020B0502040204020203" pitchFamily="34" charset="0"/>
            </a:endParaRPr>
          </a:p>
          <a:p>
            <a:pPr eaLnBrk="0" fontAlgn="base" hangingPunct="0">
              <a:spcBef>
                <a:spcPct val="0"/>
              </a:spcBef>
              <a:spcAft>
                <a:spcPct val="0"/>
              </a:spcAft>
            </a:pPr>
            <a:r>
              <a:rPr lang="en-US" altLang="en-US" dirty="0">
                <a:solidFill>
                  <a:schemeClr val="tx1">
                    <a:lumMod val="75000"/>
                    <a:lumOff val="25000"/>
                  </a:schemeClr>
                </a:solidFill>
                <a:cs typeface="Segoe UI Light" panose="020B0502040204020203" pitchFamily="34" charset="0"/>
              </a:rPr>
              <a:t>Software includes SQL, Visual Studio, Azure, System Center, Identify &amp; Security solutions, Intune, Power BI, Machine Learning, Cognitive Services and many interconnected pieces that touch Office and Windows</a:t>
            </a:r>
            <a:br>
              <a:rPr lang="en-US" altLang="en-US" dirty="0">
                <a:solidFill>
                  <a:schemeClr val="tx1">
                    <a:lumMod val="75000"/>
                    <a:lumOff val="25000"/>
                  </a:schemeClr>
                </a:solidFill>
                <a:cs typeface="Segoe UI Light" panose="020B0502040204020203" pitchFamily="34" charset="0"/>
              </a:rPr>
            </a:br>
            <a:endParaRPr lang="en-US" altLang="en-US" dirty="0">
              <a:solidFill>
                <a:schemeClr val="tx1">
                  <a:lumMod val="75000"/>
                  <a:lumOff val="25000"/>
                </a:schemeClr>
              </a:solidFill>
              <a:cs typeface="Segoe UI Light" panose="020B0502040204020203" pitchFamily="34" charset="0"/>
            </a:endParaRPr>
          </a:p>
          <a:p>
            <a:pPr eaLnBrk="0" fontAlgn="base" hangingPunct="0">
              <a:spcBef>
                <a:spcPct val="0"/>
              </a:spcBef>
              <a:spcAft>
                <a:spcPct val="0"/>
              </a:spcAft>
              <a:buSzPts val="1000"/>
            </a:pPr>
            <a:r>
              <a:rPr lang="en-US" altLang="en-US" b="1" dirty="0">
                <a:solidFill>
                  <a:schemeClr val="tx1">
                    <a:lumMod val="75000"/>
                    <a:lumOff val="25000"/>
                  </a:schemeClr>
                </a:solidFill>
                <a:cs typeface="Segoe UI Light" panose="020B0502040204020203" pitchFamily="34" charset="0"/>
              </a:rPr>
              <a:t>Tools and Services</a:t>
            </a:r>
          </a:p>
          <a:p>
            <a:pPr eaLnBrk="0" fontAlgn="base" hangingPunct="0">
              <a:spcBef>
                <a:spcPct val="0"/>
              </a:spcBef>
              <a:spcAft>
                <a:spcPct val="0"/>
              </a:spcAft>
            </a:pPr>
            <a:r>
              <a:rPr lang="en-US" altLang="en-US" dirty="0">
                <a:solidFill>
                  <a:schemeClr val="tx1">
                    <a:lumMod val="75000"/>
                    <a:lumOff val="25000"/>
                  </a:schemeClr>
                </a:solidFill>
                <a:cs typeface="Segoe UI Light" panose="020B0502040204020203" pitchFamily="34" charset="0"/>
              </a:rPr>
              <a:t>We are continuing to work with our vendors to improve and catalog machine translated language libraries to optimize our future localization efforts</a:t>
            </a:r>
            <a:r>
              <a:rPr lang="en-US" altLang="en-US" dirty="0">
                <a:solidFill>
                  <a:srgbClr val="04617B"/>
                </a:solidFill>
                <a:cs typeface="Segoe UI Light" panose="020B0502040204020203" pitchFamily="34" charset="0"/>
              </a:rPr>
              <a:t>.</a:t>
            </a:r>
          </a:p>
          <a:p>
            <a:pPr eaLnBrk="0" fontAlgn="base" hangingPunct="0">
              <a:spcBef>
                <a:spcPct val="0"/>
              </a:spcBef>
              <a:spcAft>
                <a:spcPct val="0"/>
              </a:spcAft>
            </a:pPr>
            <a:endParaRPr lang="en-US" altLang="en-US" sz="2800" dirty="0">
              <a:solidFill>
                <a:srgbClr val="04617B"/>
              </a:solidFill>
              <a:cs typeface="Segoe UI Light" panose="020B0502040204020203" pitchFamily="34" charset="0"/>
            </a:endParaRPr>
          </a:p>
          <a:p>
            <a:pPr eaLnBrk="0" fontAlgn="base" hangingPunct="0">
              <a:spcBef>
                <a:spcPct val="0"/>
              </a:spcBef>
              <a:spcAft>
                <a:spcPct val="0"/>
              </a:spcAft>
            </a:pPr>
            <a:r>
              <a:rPr lang="en-US" altLang="en-US" sz="1400" dirty="0">
                <a:solidFill>
                  <a:srgbClr val="04617B"/>
                </a:solidFill>
                <a:cs typeface="Segoe UI Light" panose="020B0502040204020203" pitchFamily="34" charset="0"/>
              </a:rPr>
              <a:t>Note: Dynamics &amp; CRM localization is handled by a separate team</a:t>
            </a:r>
            <a:endParaRPr lang="en-US" altLang="en-US" sz="1400" dirty="0">
              <a:cs typeface="Segoe UI Light" panose="020B0502040204020203" pitchFamily="34" charset="0"/>
            </a:endParaRPr>
          </a:p>
          <a:p>
            <a:endParaRPr lang="en-US" dirty="0"/>
          </a:p>
        </p:txBody>
      </p:sp>
      <p:sp>
        <p:nvSpPr>
          <p:cNvPr id="4" name="Slide Number Placeholder 3"/>
          <p:cNvSpPr>
            <a:spLocks noGrp="1"/>
          </p:cNvSpPr>
          <p:nvPr>
            <p:ph type="sldNum" sz="quarter" idx="10"/>
          </p:nvPr>
        </p:nvSpPr>
        <p:spPr/>
        <p:txBody>
          <a:bodyPr/>
          <a:lstStyle/>
          <a:p>
            <a:fld id="{1C44440A-32F3-4812-9C11-E3DCC9157800}" type="slidenum">
              <a:rPr lang="zh-CN" altLang="en-US" smtClean="0"/>
              <a:t>17</a:t>
            </a:fld>
            <a:endParaRPr lang="zh-CN" altLang="en-US"/>
          </a:p>
        </p:txBody>
      </p:sp>
    </p:spTree>
    <p:extLst>
      <p:ext uri="{BB962C8B-B14F-4D97-AF65-F5344CB8AC3E}">
        <p14:creationId xmlns:p14="http://schemas.microsoft.com/office/powerpoint/2010/main" val="23071463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44440A-32F3-4812-9C11-E3DCC9157800}" type="slidenum">
              <a:rPr lang="zh-CN" altLang="en-US" smtClean="0"/>
              <a:t>18</a:t>
            </a:fld>
            <a:endParaRPr lang="zh-CN" altLang="en-US"/>
          </a:p>
        </p:txBody>
      </p:sp>
    </p:spTree>
    <p:extLst>
      <p:ext uri="{BB962C8B-B14F-4D97-AF65-F5344CB8AC3E}">
        <p14:creationId xmlns:p14="http://schemas.microsoft.com/office/powerpoint/2010/main" val="29961243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44440A-32F3-4812-9C11-E3DCC9157800}" type="slidenum">
              <a:rPr lang="zh-CN" altLang="en-US" smtClean="0"/>
              <a:t>19</a:t>
            </a:fld>
            <a:endParaRPr lang="zh-CN" altLang="en-US"/>
          </a:p>
        </p:txBody>
      </p:sp>
    </p:spTree>
    <p:extLst>
      <p:ext uri="{BB962C8B-B14F-4D97-AF65-F5344CB8AC3E}">
        <p14:creationId xmlns:p14="http://schemas.microsoft.com/office/powerpoint/2010/main" val="2796431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44440A-32F3-4812-9C11-E3DCC9157800}" type="slidenum">
              <a:rPr lang="zh-CN" altLang="en-US" smtClean="0"/>
              <a:t>2</a:t>
            </a:fld>
            <a:endParaRPr lang="zh-CN" altLang="en-US"/>
          </a:p>
        </p:txBody>
      </p:sp>
    </p:spTree>
    <p:extLst>
      <p:ext uri="{BB962C8B-B14F-4D97-AF65-F5344CB8AC3E}">
        <p14:creationId xmlns:p14="http://schemas.microsoft.com/office/powerpoint/2010/main" val="40182630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44440A-32F3-4812-9C11-E3DCC9157800}" type="slidenum">
              <a:rPr lang="zh-CN" altLang="en-US" smtClean="0"/>
              <a:t>20</a:t>
            </a:fld>
            <a:endParaRPr lang="zh-CN" altLang="en-US"/>
          </a:p>
        </p:txBody>
      </p:sp>
    </p:spTree>
    <p:extLst>
      <p:ext uri="{BB962C8B-B14F-4D97-AF65-F5344CB8AC3E}">
        <p14:creationId xmlns:p14="http://schemas.microsoft.com/office/powerpoint/2010/main" val="2370240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44440A-32F3-4812-9C11-E3DCC9157800}" type="slidenum">
              <a:rPr lang="zh-CN" altLang="en-US" smtClean="0"/>
              <a:t>21</a:t>
            </a:fld>
            <a:endParaRPr lang="zh-CN" altLang="en-US"/>
          </a:p>
        </p:txBody>
      </p:sp>
    </p:spTree>
    <p:extLst>
      <p:ext uri="{BB962C8B-B14F-4D97-AF65-F5344CB8AC3E}">
        <p14:creationId xmlns:p14="http://schemas.microsoft.com/office/powerpoint/2010/main" val="32100705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44440A-32F3-4812-9C11-E3DCC9157800}" type="slidenum">
              <a:rPr lang="zh-CN" altLang="en-US" smtClean="0"/>
              <a:t>22</a:t>
            </a:fld>
            <a:endParaRPr lang="zh-CN" altLang="en-US"/>
          </a:p>
        </p:txBody>
      </p:sp>
    </p:spTree>
    <p:extLst>
      <p:ext uri="{BB962C8B-B14F-4D97-AF65-F5344CB8AC3E}">
        <p14:creationId xmlns:p14="http://schemas.microsoft.com/office/powerpoint/2010/main" val="33999112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44440A-32F3-4812-9C11-E3DCC9157800}" type="slidenum">
              <a:rPr lang="zh-CN" altLang="en-US" smtClean="0"/>
              <a:t>23</a:t>
            </a:fld>
            <a:endParaRPr lang="zh-CN" altLang="en-US"/>
          </a:p>
        </p:txBody>
      </p:sp>
    </p:spTree>
    <p:extLst>
      <p:ext uri="{BB962C8B-B14F-4D97-AF65-F5344CB8AC3E}">
        <p14:creationId xmlns:p14="http://schemas.microsoft.com/office/powerpoint/2010/main" val="21451805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44440A-32F3-4812-9C11-E3DCC9157800}" type="slidenum">
              <a:rPr lang="zh-CN" altLang="en-US" smtClean="0"/>
              <a:t>24</a:t>
            </a:fld>
            <a:endParaRPr lang="zh-CN" altLang="en-US"/>
          </a:p>
        </p:txBody>
      </p:sp>
    </p:spTree>
    <p:extLst>
      <p:ext uri="{BB962C8B-B14F-4D97-AF65-F5344CB8AC3E}">
        <p14:creationId xmlns:p14="http://schemas.microsoft.com/office/powerpoint/2010/main" val="22816132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44440A-32F3-4812-9C11-E3DCC9157800}" type="slidenum">
              <a:rPr lang="zh-CN" altLang="en-US" smtClean="0"/>
              <a:t>25</a:t>
            </a:fld>
            <a:endParaRPr lang="zh-CN" altLang="en-US"/>
          </a:p>
        </p:txBody>
      </p:sp>
    </p:spTree>
    <p:extLst>
      <p:ext uri="{BB962C8B-B14F-4D97-AF65-F5344CB8AC3E}">
        <p14:creationId xmlns:p14="http://schemas.microsoft.com/office/powerpoint/2010/main" val="24208702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https://docs.microsoft.com/en-us/aspnet/core/</a:t>
            </a:r>
          </a:p>
          <a:p>
            <a:r>
              <a:rPr lang="en-US" dirty="0"/>
              <a:t>https://docs.microsoft.com/en-us/sql/linux/</a:t>
            </a:r>
          </a:p>
          <a:p>
            <a:endParaRPr lang="en-US" dirty="0"/>
          </a:p>
        </p:txBody>
      </p:sp>
      <p:sp>
        <p:nvSpPr>
          <p:cNvPr id="4" name="Slide Number Placeholder 3"/>
          <p:cNvSpPr>
            <a:spLocks noGrp="1"/>
          </p:cNvSpPr>
          <p:nvPr>
            <p:ph type="sldNum" sz="quarter" idx="10"/>
          </p:nvPr>
        </p:nvSpPr>
        <p:spPr/>
        <p:txBody>
          <a:bodyPr/>
          <a:lstStyle/>
          <a:p>
            <a:fld id="{1C44440A-32F3-4812-9C11-E3DCC9157800}" type="slidenum">
              <a:rPr lang="zh-CN" altLang="en-US" smtClean="0"/>
              <a:t>26</a:t>
            </a:fld>
            <a:endParaRPr lang="zh-CN" altLang="en-US"/>
          </a:p>
        </p:txBody>
      </p:sp>
    </p:spTree>
    <p:extLst>
      <p:ext uri="{BB962C8B-B14F-4D97-AF65-F5344CB8AC3E}">
        <p14:creationId xmlns:p14="http://schemas.microsoft.com/office/powerpoint/2010/main" val="21900665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Leaderboard will be available</a:t>
            </a:r>
          </a:p>
          <a:p>
            <a:endParaRPr lang="en-US" dirty="0"/>
          </a:p>
        </p:txBody>
      </p:sp>
      <p:sp>
        <p:nvSpPr>
          <p:cNvPr id="4" name="Slide Number Placeholder 3"/>
          <p:cNvSpPr>
            <a:spLocks noGrp="1"/>
          </p:cNvSpPr>
          <p:nvPr>
            <p:ph type="sldNum" sz="quarter" idx="10"/>
          </p:nvPr>
        </p:nvSpPr>
        <p:spPr/>
        <p:txBody>
          <a:bodyPr/>
          <a:lstStyle/>
          <a:p>
            <a:fld id="{1C44440A-32F3-4812-9C11-E3DCC9157800}" type="slidenum">
              <a:rPr lang="zh-CN" altLang="en-US" smtClean="0"/>
              <a:t>27</a:t>
            </a:fld>
            <a:endParaRPr lang="zh-CN" altLang="en-US"/>
          </a:p>
        </p:txBody>
      </p:sp>
    </p:spTree>
    <p:extLst>
      <p:ext uri="{BB962C8B-B14F-4D97-AF65-F5344CB8AC3E}">
        <p14:creationId xmlns:p14="http://schemas.microsoft.com/office/powerpoint/2010/main" val="39596119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you have the actual page which shows top contributors? If possible, I’d like to provide the actual page to MVPs and communities for reference to encourage them to join the campaign.</a:t>
            </a:r>
          </a:p>
        </p:txBody>
      </p:sp>
      <p:sp>
        <p:nvSpPr>
          <p:cNvPr id="4" name="Slide Number Placeholder 3"/>
          <p:cNvSpPr>
            <a:spLocks noGrp="1"/>
          </p:cNvSpPr>
          <p:nvPr>
            <p:ph type="sldNum" sz="quarter" idx="10"/>
          </p:nvPr>
        </p:nvSpPr>
        <p:spPr/>
        <p:txBody>
          <a:bodyPr/>
          <a:lstStyle/>
          <a:p>
            <a:fld id="{1C44440A-32F3-4812-9C11-E3DCC9157800}" type="slidenum">
              <a:rPr lang="zh-CN" altLang="en-US" smtClean="0"/>
              <a:t>28</a:t>
            </a:fld>
            <a:endParaRPr lang="zh-CN" altLang="en-US"/>
          </a:p>
        </p:txBody>
      </p:sp>
    </p:spTree>
    <p:extLst>
      <p:ext uri="{BB962C8B-B14F-4D97-AF65-F5344CB8AC3E}">
        <p14:creationId xmlns:p14="http://schemas.microsoft.com/office/powerpoint/2010/main" val="2542753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44440A-32F3-4812-9C11-E3DCC9157800}" type="slidenum">
              <a:rPr lang="zh-CN" altLang="en-US" smtClean="0"/>
              <a:t>29</a:t>
            </a:fld>
            <a:endParaRPr lang="zh-CN" altLang="en-US"/>
          </a:p>
        </p:txBody>
      </p:sp>
    </p:spTree>
    <p:extLst>
      <p:ext uri="{BB962C8B-B14F-4D97-AF65-F5344CB8AC3E}">
        <p14:creationId xmlns:p14="http://schemas.microsoft.com/office/powerpoint/2010/main" val="2588779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Community Localization is a specific sourcing model, in which we use translation contributions from the community for our product offerings.  </a:t>
            </a:r>
          </a:p>
          <a:p>
            <a:r>
              <a:rPr lang="en-US" dirty="0"/>
              <a:t>It’s distinguished from outsourcing, where we pay a third-party company to procure translation services.  </a:t>
            </a:r>
          </a:p>
          <a:p>
            <a:r>
              <a:rPr lang="en-US" dirty="0"/>
              <a:t>Community Localization is not commissioned from a specific named group and does not involve monetary compensation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https://github.com/Microsoft/localization/wiki</a:t>
            </a:r>
          </a:p>
          <a:p>
            <a:r>
              <a:rPr lang="en-US" dirty="0"/>
              <a:t>https://www.ithome.com.tw/news/114637</a:t>
            </a:r>
          </a:p>
        </p:txBody>
      </p:sp>
      <p:sp>
        <p:nvSpPr>
          <p:cNvPr id="4" name="Slide Number Placeholder 3"/>
          <p:cNvSpPr>
            <a:spLocks noGrp="1"/>
          </p:cNvSpPr>
          <p:nvPr>
            <p:ph type="sldNum" sz="quarter" idx="10"/>
          </p:nvPr>
        </p:nvSpPr>
        <p:spPr/>
        <p:txBody>
          <a:bodyPr/>
          <a:lstStyle/>
          <a:p>
            <a:fld id="{1C44440A-32F3-4812-9C11-E3DCC9157800}" type="slidenum">
              <a:rPr lang="zh-CN" altLang="en-US" smtClean="0"/>
              <a:t>3</a:t>
            </a:fld>
            <a:endParaRPr lang="zh-CN" altLang="en-US"/>
          </a:p>
        </p:txBody>
      </p:sp>
    </p:spTree>
    <p:extLst>
      <p:ext uri="{BB962C8B-B14F-4D97-AF65-F5344CB8AC3E}">
        <p14:creationId xmlns:p14="http://schemas.microsoft.com/office/powerpoint/2010/main" val="4075680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44440A-32F3-4812-9C11-E3DCC9157800}" type="slidenum">
              <a:rPr lang="zh-CN" altLang="en-US" smtClean="0"/>
              <a:t>4</a:t>
            </a:fld>
            <a:endParaRPr lang="zh-CN" altLang="en-US"/>
          </a:p>
        </p:txBody>
      </p:sp>
    </p:spTree>
    <p:extLst>
      <p:ext uri="{BB962C8B-B14F-4D97-AF65-F5344CB8AC3E}">
        <p14:creationId xmlns:p14="http://schemas.microsoft.com/office/powerpoint/2010/main" val="3846880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44440A-32F3-4812-9C11-E3DCC9157800}" type="slidenum">
              <a:rPr lang="zh-CN" altLang="en-US" smtClean="0"/>
              <a:t>5</a:t>
            </a:fld>
            <a:endParaRPr lang="zh-CN" altLang="en-US"/>
          </a:p>
        </p:txBody>
      </p:sp>
    </p:spTree>
    <p:extLst>
      <p:ext uri="{BB962C8B-B14F-4D97-AF65-F5344CB8AC3E}">
        <p14:creationId xmlns:p14="http://schemas.microsoft.com/office/powerpoint/2010/main" val="26877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Started from Jan 2017 with 3 Open Sourced projects.</a:t>
            </a:r>
          </a:p>
          <a:p>
            <a:endParaRPr lang="en-US" dirty="0"/>
          </a:p>
          <a:p>
            <a:r>
              <a:rPr lang="en-US" altLang="zh-CN" dirty="0"/>
              <a:t>SQL on Linux Tools</a:t>
            </a:r>
          </a:p>
          <a:p>
            <a:r>
              <a:rPr lang="en-US" altLang="zh-CN" dirty="0"/>
              <a:t>Localized in 10 languages (Chinese simplified, Chinese Traditional, French, German, Italian, Japanese, Korean, Portuguese Brazil, Russian, Spanish) </a:t>
            </a:r>
          </a:p>
          <a:p>
            <a:r>
              <a:rPr lang="en-US" altLang="zh-CN" dirty="0"/>
              <a:t>First GA on May 2nd 2017 with updates planned every 4 – 6 weeks </a:t>
            </a:r>
          </a:p>
          <a:p>
            <a:r>
              <a:rPr lang="en-US" altLang="zh-CN" dirty="0"/>
              <a:t>~80 collaborators contributed to this release </a:t>
            </a:r>
          </a:p>
          <a:p>
            <a:endParaRPr lang="en-US" altLang="zh-CN" dirty="0"/>
          </a:p>
          <a:p>
            <a:r>
              <a:rPr lang="en-US" altLang="zh-CN" dirty="0"/>
              <a:t>VS Code – source code editor developed by Microsoft for Windows, Linus and macOS</a:t>
            </a:r>
          </a:p>
          <a:p>
            <a:r>
              <a:rPr lang="en-US" altLang="zh-CN" dirty="0"/>
              <a:t>Localized in 17 languages (Chinese simplified, Chinese Traditional, French, German, Italian, Japanese, Korean, Russian, Spanish, Czech, Dutch, Hungarian, Polish, Portuguese Brazil, Portuguese, Swedish and Turkish – net new)</a:t>
            </a:r>
          </a:p>
          <a:p>
            <a:r>
              <a:rPr lang="en-US" altLang="zh-CN" dirty="0"/>
              <a:t>First GA release May 5th  2017 with updates planned every 4 weeks</a:t>
            </a:r>
          </a:p>
          <a:p>
            <a:r>
              <a:rPr lang="en-US" altLang="zh-CN" dirty="0"/>
              <a:t>~120 collaborators contributed to this release </a:t>
            </a:r>
          </a:p>
          <a:p>
            <a:endParaRPr lang="en-US" altLang="zh-CN" dirty="0"/>
          </a:p>
          <a:p>
            <a:r>
              <a:rPr lang="en-US" altLang="zh-CN" dirty="0"/>
              <a:t>Team Explorer Everywhere – official TFS plug-in for Eclipse from Microsoft</a:t>
            </a:r>
          </a:p>
          <a:p>
            <a:r>
              <a:rPr lang="en-US" altLang="zh-CN" dirty="0"/>
              <a:t>Localized in 9 languages (Chinese simplified, Chinese Traditional, French, German, Japanese, Korean, Russian, Spanish – net new)</a:t>
            </a:r>
          </a:p>
          <a:p>
            <a:r>
              <a:rPr lang="en-US" altLang="zh-CN" dirty="0"/>
              <a:t>First release mid February – on demand update cadence</a:t>
            </a:r>
          </a:p>
          <a:p>
            <a:r>
              <a:rPr lang="en-US" altLang="zh-CN" dirty="0"/>
              <a:t>~48 contributors</a:t>
            </a:r>
          </a:p>
          <a:p>
            <a:endParaRPr lang="en-US" altLang="zh-CN" dirty="0"/>
          </a:p>
          <a:p>
            <a:r>
              <a:rPr lang="en-US" altLang="zh-CN" dirty="0"/>
              <a:t>https://github.com/Microsoft/localization/wiki</a:t>
            </a:r>
          </a:p>
          <a:p>
            <a:endParaRPr lang="en-US" altLang="zh-CN" dirty="0"/>
          </a:p>
          <a:p>
            <a:r>
              <a:rPr lang="en-US" i="1" dirty="0"/>
              <a:t>General availability</a:t>
            </a:r>
            <a:r>
              <a:rPr lang="en-US" dirty="0"/>
              <a:t> (</a:t>
            </a:r>
            <a:r>
              <a:rPr lang="en-US" i="1" dirty="0"/>
              <a:t>GA</a:t>
            </a:r>
            <a:r>
              <a:rPr lang="en-US" dirty="0"/>
              <a:t>) is the marketing stage at which all necessary commercialization activities have been completed and a software product is available for purchase, depending, however, on language, region, electronic vs. media availability.</a:t>
            </a:r>
            <a:r>
              <a:rPr lang="en-US" baseline="30000" dirty="0"/>
              <a:t> </a:t>
            </a:r>
            <a:r>
              <a:rPr lang="en-US" dirty="0"/>
              <a:t>Commercialization activities could include security and compliance tests, as well as localization and worldwide availability. The time between RTM and GA can be from a week to months in some cases before a generally available release can be declared because of the time needed to complete all commercialization activities required by GA. At this stage, the software has "gone live".</a:t>
            </a:r>
            <a:endParaRPr lang="en-US" altLang="zh-CN" dirty="0"/>
          </a:p>
          <a:p>
            <a:endParaRPr lang="en-US" dirty="0"/>
          </a:p>
        </p:txBody>
      </p:sp>
      <p:sp>
        <p:nvSpPr>
          <p:cNvPr id="4" name="Slide Number Placeholder 3"/>
          <p:cNvSpPr>
            <a:spLocks noGrp="1"/>
          </p:cNvSpPr>
          <p:nvPr>
            <p:ph type="sldNum" sz="quarter" idx="10"/>
          </p:nvPr>
        </p:nvSpPr>
        <p:spPr/>
        <p:txBody>
          <a:bodyPr/>
          <a:lstStyle/>
          <a:p>
            <a:fld id="{1C44440A-32F3-4812-9C11-E3DCC9157800}" type="slidenum">
              <a:rPr lang="zh-CN" altLang="en-US" smtClean="0"/>
              <a:t>6</a:t>
            </a:fld>
            <a:endParaRPr lang="zh-CN" altLang="en-US"/>
          </a:p>
        </p:txBody>
      </p:sp>
    </p:spTree>
    <p:extLst>
      <p:ext uri="{BB962C8B-B14F-4D97-AF65-F5344CB8AC3E}">
        <p14:creationId xmlns:p14="http://schemas.microsoft.com/office/powerpoint/2010/main" val="2125087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44440A-32F3-4812-9C11-E3DCC9157800}" type="slidenum">
              <a:rPr lang="zh-CN" altLang="en-US" smtClean="0"/>
              <a:t>7</a:t>
            </a:fld>
            <a:endParaRPr lang="zh-CN" altLang="en-US"/>
          </a:p>
        </p:txBody>
      </p:sp>
    </p:spTree>
    <p:extLst>
      <p:ext uri="{BB962C8B-B14F-4D97-AF65-F5344CB8AC3E}">
        <p14:creationId xmlns:p14="http://schemas.microsoft.com/office/powerpoint/2010/main" val="637809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44440A-32F3-4812-9C11-E3DCC9157800}" type="slidenum">
              <a:rPr lang="zh-CN" altLang="en-US" smtClean="0"/>
              <a:t>8</a:t>
            </a:fld>
            <a:endParaRPr lang="zh-CN" altLang="en-US"/>
          </a:p>
        </p:txBody>
      </p:sp>
    </p:spTree>
    <p:extLst>
      <p:ext uri="{BB962C8B-B14F-4D97-AF65-F5344CB8AC3E}">
        <p14:creationId xmlns:p14="http://schemas.microsoft.com/office/powerpoint/2010/main" val="367950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44440A-32F3-4812-9C11-E3DCC9157800}" type="slidenum">
              <a:rPr lang="zh-CN" altLang="en-US" smtClean="0"/>
              <a:t>9</a:t>
            </a:fld>
            <a:endParaRPr lang="zh-CN" altLang="en-US"/>
          </a:p>
        </p:txBody>
      </p:sp>
    </p:spTree>
    <p:extLst>
      <p:ext uri="{BB962C8B-B14F-4D97-AF65-F5344CB8AC3E}">
        <p14:creationId xmlns:p14="http://schemas.microsoft.com/office/powerpoint/2010/main" val="32876735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bg>
      <p:bgPr>
        <a:solidFill>
          <a:srgbClr val="004899"/>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4F5F188-5CF3-49A7-9036-81E9EA0302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10132" y="4990011"/>
            <a:ext cx="4781868" cy="1867989"/>
          </a:xfrm>
          <a:prstGeom prst="rect">
            <a:avLst/>
          </a:prstGeom>
        </p:spPr>
      </p:pic>
      <p:pic>
        <p:nvPicPr>
          <p:cNvPr id="6" name="图片 5">
            <a:extLst>
              <a:ext uri="{FF2B5EF4-FFF2-40B4-BE49-F238E27FC236}">
                <a16:creationId xmlns:a16="http://schemas.microsoft.com/office/drawing/2014/main" id="{B8B57389-A247-4E76-B313-372065439E7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83553" y="1385420"/>
            <a:ext cx="6904584" cy="3381435"/>
          </a:xfrm>
          <a:prstGeom prst="rect">
            <a:avLst/>
          </a:prstGeom>
        </p:spPr>
      </p:pic>
      <p:pic>
        <p:nvPicPr>
          <p:cNvPr id="8" name="Picture 7">
            <a:extLst>
              <a:ext uri="{FF2B5EF4-FFF2-40B4-BE49-F238E27FC236}">
                <a16:creationId xmlns:a16="http://schemas.microsoft.com/office/drawing/2014/main" id="{4D67C550-E3D5-4103-87BC-CAFEFD219C5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08430" y="296520"/>
            <a:ext cx="1710777" cy="364661"/>
          </a:xfrm>
          <a:prstGeom prst="rect">
            <a:avLst/>
          </a:prstGeom>
        </p:spPr>
      </p:pic>
      <p:pic>
        <p:nvPicPr>
          <p:cNvPr id="9" name="图片 8">
            <a:extLst>
              <a:ext uri="{FF2B5EF4-FFF2-40B4-BE49-F238E27FC236}">
                <a16:creationId xmlns:a16="http://schemas.microsoft.com/office/drawing/2014/main" id="{6A20B367-0908-4C03-8AB9-53DA1F2B9D01}"/>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83027" y="296521"/>
            <a:ext cx="867781" cy="1363468"/>
          </a:xfrm>
          <a:prstGeom prst="rect">
            <a:avLst/>
          </a:prstGeom>
        </p:spPr>
      </p:pic>
    </p:spTree>
    <p:extLst>
      <p:ext uri="{BB962C8B-B14F-4D97-AF65-F5344CB8AC3E}">
        <p14:creationId xmlns:p14="http://schemas.microsoft.com/office/powerpoint/2010/main" val="1508214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空白幻灯片_4">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6428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art 1 - small">
    <p:spTree>
      <p:nvGrpSpPr>
        <p:cNvPr id="1" name=""/>
        <p:cNvGrpSpPr/>
        <p:nvPr/>
      </p:nvGrpSpPr>
      <p:grpSpPr>
        <a:xfrm>
          <a:off x="0" y="0"/>
          <a:ext cx="0" cy="0"/>
          <a:chOff x="0" y="0"/>
          <a:chExt cx="0" cy="0"/>
        </a:xfrm>
      </p:grpSpPr>
      <p:pic>
        <p:nvPicPr>
          <p:cNvPr id="7" name="Picture Placeholder 3"/>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flipH="1">
            <a:off x="-7227" y="2"/>
            <a:ext cx="12288490" cy="685800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769" y="279377"/>
            <a:ext cx="11676463" cy="6299251"/>
          </a:xfrm>
          <a:prstGeom prst="rect">
            <a:avLst/>
          </a:prstGeom>
          <a:noFill/>
          <a:ln>
            <a:noFill/>
          </a:ln>
        </p:spPr>
      </p:pic>
      <p:pic>
        <p:nvPicPr>
          <p:cNvPr id="8" name="Picture 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70801" y="470413"/>
            <a:ext cx="1274898" cy="271955"/>
          </a:xfrm>
          <a:prstGeom prst="rect">
            <a:avLst/>
          </a:prstGeom>
        </p:spPr>
      </p:pic>
      <p:sp>
        <p:nvSpPr>
          <p:cNvPr id="2" name="Title 1"/>
          <p:cNvSpPr>
            <a:spLocks noGrp="1"/>
          </p:cNvSpPr>
          <p:nvPr>
            <p:ph type="ctrTitle" hasCustomPrompt="1"/>
          </p:nvPr>
        </p:nvSpPr>
        <p:spPr>
          <a:xfrm>
            <a:off x="269241" y="2100817"/>
            <a:ext cx="7350683" cy="1686801"/>
          </a:xfrm>
        </p:spPr>
        <p:txBody>
          <a:bodyPr/>
          <a:lstStyle>
            <a:lvl1pPr>
              <a:defRPr sz="5868" baseline="0"/>
            </a:lvl1pPr>
          </a:lstStyle>
          <a:p>
            <a:r>
              <a:rPr lang="en-US"/>
              <a:t>Lorem Ipsum Dolor Amet</a:t>
            </a:r>
          </a:p>
        </p:txBody>
      </p:sp>
      <p:sp>
        <p:nvSpPr>
          <p:cNvPr id="3" name="Subtitle 2"/>
          <p:cNvSpPr>
            <a:spLocks noGrp="1"/>
          </p:cNvSpPr>
          <p:nvPr>
            <p:ph type="subTitle" idx="1" hasCustomPrompt="1"/>
          </p:nvPr>
        </p:nvSpPr>
        <p:spPr>
          <a:xfrm>
            <a:off x="269304" y="3877279"/>
            <a:ext cx="8534711" cy="781881"/>
          </a:xfrm>
        </p:spPr>
        <p:txBody>
          <a:bodyPr/>
          <a:lstStyle>
            <a:lvl1pPr marL="0" indent="0" algn="l">
              <a:buNone/>
              <a:defRPr sz="2151">
                <a:solidFill>
                  <a:schemeClr val="tx2"/>
                </a:solidFill>
                <a:latin typeface="+mn-lt"/>
              </a:defRPr>
            </a:lvl1pPr>
            <a:lvl2pPr marL="447116" indent="0" algn="ctr">
              <a:buNone/>
              <a:defRPr>
                <a:solidFill>
                  <a:schemeClr val="tx1">
                    <a:tint val="75000"/>
                  </a:schemeClr>
                </a:solidFill>
              </a:defRPr>
            </a:lvl2pPr>
            <a:lvl3pPr marL="894231" indent="0" algn="ctr">
              <a:buNone/>
              <a:defRPr>
                <a:solidFill>
                  <a:schemeClr val="tx1">
                    <a:tint val="75000"/>
                  </a:schemeClr>
                </a:solidFill>
              </a:defRPr>
            </a:lvl3pPr>
            <a:lvl4pPr marL="1341348" indent="0" algn="ctr">
              <a:buNone/>
              <a:defRPr>
                <a:solidFill>
                  <a:schemeClr val="tx1">
                    <a:tint val="75000"/>
                  </a:schemeClr>
                </a:solidFill>
              </a:defRPr>
            </a:lvl4pPr>
            <a:lvl5pPr marL="1788464" indent="0" algn="ctr">
              <a:buNone/>
              <a:defRPr>
                <a:solidFill>
                  <a:schemeClr val="tx1">
                    <a:tint val="75000"/>
                  </a:schemeClr>
                </a:solidFill>
              </a:defRPr>
            </a:lvl5pPr>
            <a:lvl6pPr marL="2235580" indent="0" algn="ctr">
              <a:buNone/>
              <a:defRPr>
                <a:solidFill>
                  <a:schemeClr val="tx1">
                    <a:tint val="75000"/>
                  </a:schemeClr>
                </a:solidFill>
              </a:defRPr>
            </a:lvl6pPr>
            <a:lvl7pPr marL="2682695" indent="0" algn="ctr">
              <a:buNone/>
              <a:defRPr>
                <a:solidFill>
                  <a:schemeClr val="tx1">
                    <a:tint val="75000"/>
                  </a:schemeClr>
                </a:solidFill>
              </a:defRPr>
            </a:lvl7pPr>
            <a:lvl8pPr marL="3129811" indent="0" algn="ctr">
              <a:buNone/>
              <a:defRPr>
                <a:solidFill>
                  <a:schemeClr val="tx1">
                    <a:tint val="75000"/>
                  </a:schemeClr>
                </a:solidFill>
              </a:defRPr>
            </a:lvl8pPr>
            <a:lvl9pPr marL="3576927"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2311344544"/>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课程标题">
    <p:bg>
      <p:bgPr>
        <a:solidFill>
          <a:srgbClr val="004899"/>
        </a:solidFill>
        <a:effectLst/>
      </p:bgPr>
    </p:bg>
    <p:spTree>
      <p:nvGrpSpPr>
        <p:cNvPr id="1" name=""/>
        <p:cNvGrpSpPr/>
        <p:nvPr/>
      </p:nvGrpSpPr>
      <p:grpSpPr>
        <a:xfrm>
          <a:off x="0" y="0"/>
          <a:ext cx="0" cy="0"/>
          <a:chOff x="0" y="0"/>
          <a:chExt cx="0" cy="0"/>
        </a:xfrm>
      </p:grpSpPr>
      <p:pic>
        <p:nvPicPr>
          <p:cNvPr id="7"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08430" y="296520"/>
            <a:ext cx="1710777" cy="364661"/>
          </a:xfrm>
          <a:prstGeom prst="rect">
            <a:avLst/>
          </a:prstGeom>
        </p:spPr>
      </p:pic>
      <p:sp>
        <p:nvSpPr>
          <p:cNvPr id="10" name="Rectangle 2"/>
          <p:cNvSpPr/>
          <p:nvPr userDrawn="1"/>
        </p:nvSpPr>
        <p:spPr bwMode="gray">
          <a:xfrm>
            <a:off x="1082040" y="2626736"/>
            <a:ext cx="8220456" cy="680847"/>
          </a:xfrm>
          <a:prstGeom prst="rect">
            <a:avLst/>
          </a:prstGeom>
          <a:solidFill>
            <a:schemeClr val="accent5">
              <a:lumMod val="75000"/>
              <a:alpha val="29000"/>
            </a:scheme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505050">
                      <a:lumMod val="50000"/>
                    </a:srgbClr>
                  </a:gs>
                  <a:gs pos="100000">
                    <a:srgbClr val="505050">
                      <a:lumMod val="50000"/>
                    </a:srgbClr>
                  </a:gs>
                </a:gsLst>
                <a:lin ang="5400000" scaled="0"/>
              </a:gradFill>
              <a:effectLst/>
              <a:uLnTx/>
              <a:uFillTx/>
              <a:latin typeface="微软雅黑" panose="020B0503020204020204" pitchFamily="34" charset="-122"/>
              <a:ea typeface="微软雅黑" panose="020B0503020204020204" pitchFamily="34" charset="-122"/>
              <a:cs typeface="+mn-cs"/>
            </a:endParaRPr>
          </a:p>
        </p:txBody>
      </p:sp>
      <p:sp>
        <p:nvSpPr>
          <p:cNvPr id="11" name="Rectangle 3"/>
          <p:cNvSpPr/>
          <p:nvPr userDrawn="1"/>
        </p:nvSpPr>
        <p:spPr bwMode="gray">
          <a:xfrm>
            <a:off x="0" y="2895599"/>
            <a:ext cx="8071104" cy="674815"/>
          </a:xfrm>
          <a:prstGeom prst="rect">
            <a:avLst/>
          </a:prstGeom>
          <a:solidFill>
            <a:schemeClr val="accent5">
              <a:lumMod val="75000"/>
              <a:alpha val="29000"/>
            </a:scheme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a:gradFill>
                <a:gsLst>
                  <a:gs pos="0">
                    <a:srgbClr val="505050">
                      <a:lumMod val="50000"/>
                    </a:srgbClr>
                  </a:gs>
                  <a:gs pos="100000">
                    <a:srgbClr val="505050">
                      <a:lumMod val="50000"/>
                    </a:srgbClr>
                  </a:gs>
                </a:gsLst>
                <a:lin ang="5400000" scaled="0"/>
              </a:gradFill>
              <a:latin typeface="微软雅黑" panose="020B0503020204020204" pitchFamily="34" charset="-122"/>
              <a:ea typeface="微软雅黑" panose="020B0503020204020204" pitchFamily="34" charset="-122"/>
            </a:endParaRPr>
          </a:p>
        </p:txBody>
      </p:sp>
      <p:sp>
        <p:nvSpPr>
          <p:cNvPr id="12" name="Rectangle 4"/>
          <p:cNvSpPr/>
          <p:nvPr userDrawn="1"/>
        </p:nvSpPr>
        <p:spPr bwMode="gray">
          <a:xfrm>
            <a:off x="274638" y="3497263"/>
            <a:ext cx="8191182" cy="674815"/>
          </a:xfrm>
          <a:prstGeom prst="rect">
            <a:avLst/>
          </a:prstGeom>
          <a:solidFill>
            <a:schemeClr val="accent5">
              <a:lumMod val="75000"/>
              <a:alpha val="29000"/>
            </a:scheme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a:gradFill>
                <a:gsLst>
                  <a:gs pos="0">
                    <a:srgbClr val="505050">
                      <a:lumMod val="50000"/>
                    </a:srgbClr>
                  </a:gs>
                  <a:gs pos="100000">
                    <a:srgbClr val="505050">
                      <a:lumMod val="50000"/>
                    </a:srgbClr>
                  </a:gs>
                </a:gsLst>
                <a:lin ang="5400000" scaled="0"/>
              </a:gradFill>
              <a:latin typeface="微软雅黑" panose="020B0503020204020204" pitchFamily="34" charset="-122"/>
              <a:ea typeface="微软雅黑" panose="020B0503020204020204" pitchFamily="34" charset="-122"/>
            </a:endParaRPr>
          </a:p>
        </p:txBody>
      </p:sp>
      <p:sp>
        <p:nvSpPr>
          <p:cNvPr id="13" name="标题 1"/>
          <p:cNvSpPr>
            <a:spLocks noGrp="1"/>
          </p:cNvSpPr>
          <p:nvPr>
            <p:ph type="title" hasCustomPrompt="1"/>
          </p:nvPr>
        </p:nvSpPr>
        <p:spPr>
          <a:xfrm>
            <a:off x="639738" y="2768983"/>
            <a:ext cx="10912523" cy="1064525"/>
          </a:xfrm>
          <a:prstGeom prst="rect">
            <a:avLst/>
          </a:prstGeom>
        </p:spPr>
        <p:txBody>
          <a:bodyPr anchor="ctr" anchorCtr="0"/>
          <a:lstStyle>
            <a:lvl1pPr>
              <a:defRPr sz="54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单击此处编辑演讲标题</a:t>
            </a:r>
          </a:p>
        </p:txBody>
      </p:sp>
      <p:sp>
        <p:nvSpPr>
          <p:cNvPr id="16" name="文本占位符 15"/>
          <p:cNvSpPr>
            <a:spLocks noGrp="1"/>
          </p:cNvSpPr>
          <p:nvPr>
            <p:ph type="body" sz="quarter" idx="10" hasCustomPrompt="1"/>
          </p:nvPr>
        </p:nvSpPr>
        <p:spPr>
          <a:xfrm>
            <a:off x="639738" y="4325938"/>
            <a:ext cx="8832875" cy="955675"/>
          </a:xfrm>
          <a:prstGeom prst="rect">
            <a:avLst/>
          </a:prstGeom>
        </p:spPr>
        <p:txBody>
          <a:bodyPr/>
          <a:lstStyle>
            <a:lvl1pPr marL="0" indent="0">
              <a:buNone/>
              <a:defRPr sz="32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单击此处编辑讲师姓名和职位</a:t>
            </a:r>
          </a:p>
        </p:txBody>
      </p:sp>
      <p:pic>
        <p:nvPicPr>
          <p:cNvPr id="14" name="图片 13">
            <a:extLst>
              <a:ext uri="{FF2B5EF4-FFF2-40B4-BE49-F238E27FC236}">
                <a16:creationId xmlns:a16="http://schemas.microsoft.com/office/drawing/2014/main" id="{9E90CEA0-3BA6-4DDD-A395-EF5D9A9DBCE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3027" y="296521"/>
            <a:ext cx="867781" cy="1363468"/>
          </a:xfrm>
          <a:prstGeom prst="rect">
            <a:avLst/>
          </a:prstGeom>
        </p:spPr>
      </p:pic>
      <p:pic>
        <p:nvPicPr>
          <p:cNvPr id="15" name="图片 14">
            <a:extLst>
              <a:ext uri="{FF2B5EF4-FFF2-40B4-BE49-F238E27FC236}">
                <a16:creationId xmlns:a16="http://schemas.microsoft.com/office/drawing/2014/main" id="{A02CC1E6-B48E-46AD-8FB9-1BD7ABF88A4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25745" y="4495588"/>
            <a:ext cx="1766255" cy="2353089"/>
          </a:xfrm>
          <a:prstGeom prst="rect">
            <a:avLst/>
          </a:prstGeom>
        </p:spPr>
      </p:pic>
      <p:pic>
        <p:nvPicPr>
          <p:cNvPr id="17" name="图片 16">
            <a:extLst>
              <a:ext uri="{FF2B5EF4-FFF2-40B4-BE49-F238E27FC236}">
                <a16:creationId xmlns:a16="http://schemas.microsoft.com/office/drawing/2014/main" id="{E8D07EC3-7A44-447A-A8C3-C3554A4F9A7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501933" y="4495588"/>
            <a:ext cx="3009630" cy="2353089"/>
          </a:xfrm>
          <a:prstGeom prst="rect">
            <a:avLst/>
          </a:prstGeom>
        </p:spPr>
      </p:pic>
    </p:spTree>
    <p:extLst>
      <p:ext uri="{BB962C8B-B14F-4D97-AF65-F5344CB8AC3E}">
        <p14:creationId xmlns:p14="http://schemas.microsoft.com/office/powerpoint/2010/main" val="3741379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850" fill="hold"/>
                                        <p:tgtEl>
                                          <p:spTgt spid="10"/>
                                        </p:tgtEl>
                                        <p:attrNameLst>
                                          <p:attrName>ppt_x</p:attrName>
                                        </p:attrNameLst>
                                      </p:cBhvr>
                                      <p:tavLst>
                                        <p:tav tm="0">
                                          <p:val>
                                            <p:strVal val="0-#ppt_w/2"/>
                                          </p:val>
                                        </p:tav>
                                        <p:tav tm="100000">
                                          <p:val>
                                            <p:strVal val="#ppt_x"/>
                                          </p:val>
                                        </p:tav>
                                      </p:tavLst>
                                    </p:anim>
                                    <p:anim calcmode="lin" valueType="num">
                                      <p:cBhvr additive="base">
                                        <p:cTn id="8" dur="85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850" fill="hold"/>
                                        <p:tgtEl>
                                          <p:spTgt spid="11"/>
                                        </p:tgtEl>
                                        <p:attrNameLst>
                                          <p:attrName>ppt_x</p:attrName>
                                        </p:attrNameLst>
                                      </p:cBhvr>
                                      <p:tavLst>
                                        <p:tav tm="0">
                                          <p:val>
                                            <p:strVal val="1+#ppt_w/2"/>
                                          </p:val>
                                        </p:tav>
                                        <p:tav tm="100000">
                                          <p:val>
                                            <p:strVal val="#ppt_x"/>
                                          </p:val>
                                        </p:tav>
                                      </p:tavLst>
                                    </p:anim>
                                    <p:anim calcmode="lin" valueType="num">
                                      <p:cBhvr additive="base">
                                        <p:cTn id="12" dur="8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850" fill="hold"/>
                                        <p:tgtEl>
                                          <p:spTgt spid="12"/>
                                        </p:tgtEl>
                                        <p:attrNameLst>
                                          <p:attrName>ppt_x</p:attrName>
                                        </p:attrNameLst>
                                      </p:cBhvr>
                                      <p:tavLst>
                                        <p:tav tm="0">
                                          <p:val>
                                            <p:strVal val="0-#ppt_w/2"/>
                                          </p:val>
                                        </p:tav>
                                        <p:tav tm="100000">
                                          <p:val>
                                            <p:strVal val="#ppt_x"/>
                                          </p:val>
                                        </p:tav>
                                      </p:tavLst>
                                    </p:anim>
                                    <p:anim calcmode="lin" valueType="num">
                                      <p:cBhvr additive="base">
                                        <p:cTn id="16" dur="8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章节内容标题">
    <p:bg>
      <p:bgPr>
        <a:solidFill>
          <a:srgbClr val="004899"/>
        </a:solidFill>
        <a:effectLst/>
      </p:bgPr>
    </p:bg>
    <p:spTree>
      <p:nvGrpSpPr>
        <p:cNvPr id="1" name=""/>
        <p:cNvGrpSpPr/>
        <p:nvPr/>
      </p:nvGrpSpPr>
      <p:grpSpPr>
        <a:xfrm>
          <a:off x="0" y="0"/>
          <a:ext cx="0" cy="0"/>
          <a:chOff x="0" y="0"/>
          <a:chExt cx="0" cy="0"/>
        </a:xfrm>
      </p:grpSpPr>
      <p:sp>
        <p:nvSpPr>
          <p:cNvPr id="6" name="Rectangle 2"/>
          <p:cNvSpPr/>
          <p:nvPr userDrawn="1"/>
        </p:nvSpPr>
        <p:spPr bwMode="gray">
          <a:xfrm>
            <a:off x="1082040" y="2626736"/>
            <a:ext cx="8220456" cy="680847"/>
          </a:xfrm>
          <a:prstGeom prst="rect">
            <a:avLst/>
          </a:prstGeom>
          <a:solidFill>
            <a:schemeClr val="accent5">
              <a:lumMod val="75000"/>
              <a:alpha val="29000"/>
            </a:scheme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505050">
                      <a:lumMod val="50000"/>
                    </a:srgbClr>
                  </a:gs>
                  <a:gs pos="100000">
                    <a:srgbClr val="505050">
                      <a:lumMod val="50000"/>
                    </a:srgbClr>
                  </a:gs>
                </a:gsLst>
                <a:lin ang="5400000" scaled="0"/>
              </a:gradFill>
              <a:effectLst/>
              <a:uLnTx/>
              <a:uFillTx/>
              <a:latin typeface="Segoe UI"/>
              <a:ea typeface="+mn-ea"/>
              <a:cs typeface="+mn-cs"/>
            </a:endParaRPr>
          </a:p>
        </p:txBody>
      </p:sp>
      <p:sp>
        <p:nvSpPr>
          <p:cNvPr id="7" name="Rectangle 3"/>
          <p:cNvSpPr/>
          <p:nvPr userDrawn="1"/>
        </p:nvSpPr>
        <p:spPr bwMode="gray">
          <a:xfrm>
            <a:off x="0" y="2895599"/>
            <a:ext cx="8071104" cy="674815"/>
          </a:xfrm>
          <a:prstGeom prst="rect">
            <a:avLst/>
          </a:prstGeom>
          <a:solidFill>
            <a:schemeClr val="accent5">
              <a:lumMod val="75000"/>
              <a:alpha val="29000"/>
            </a:scheme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a:gradFill>
                <a:gsLst>
                  <a:gs pos="0">
                    <a:srgbClr val="505050">
                      <a:lumMod val="50000"/>
                    </a:srgbClr>
                  </a:gs>
                  <a:gs pos="100000">
                    <a:srgbClr val="505050">
                      <a:lumMod val="50000"/>
                    </a:srgbClr>
                  </a:gs>
                </a:gsLst>
                <a:lin ang="5400000" scaled="0"/>
              </a:gradFill>
              <a:latin typeface="Segoe UI"/>
            </a:endParaRPr>
          </a:p>
        </p:txBody>
      </p:sp>
      <p:sp>
        <p:nvSpPr>
          <p:cNvPr id="8" name="Rectangle 4"/>
          <p:cNvSpPr/>
          <p:nvPr userDrawn="1"/>
        </p:nvSpPr>
        <p:spPr bwMode="gray">
          <a:xfrm>
            <a:off x="274638" y="3497263"/>
            <a:ext cx="8191182" cy="674815"/>
          </a:xfrm>
          <a:prstGeom prst="rect">
            <a:avLst/>
          </a:prstGeom>
          <a:solidFill>
            <a:schemeClr val="accent5">
              <a:lumMod val="75000"/>
              <a:alpha val="29000"/>
            </a:scheme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a:gradFill>
                <a:gsLst>
                  <a:gs pos="0">
                    <a:srgbClr val="505050">
                      <a:lumMod val="50000"/>
                    </a:srgbClr>
                  </a:gs>
                  <a:gs pos="100000">
                    <a:srgbClr val="505050">
                      <a:lumMod val="50000"/>
                    </a:srgbClr>
                  </a:gs>
                </a:gsLst>
                <a:lin ang="5400000" scaled="0"/>
              </a:gradFill>
              <a:latin typeface="Segoe UI"/>
            </a:endParaRPr>
          </a:p>
        </p:txBody>
      </p:sp>
      <p:sp>
        <p:nvSpPr>
          <p:cNvPr id="12" name="标题 1"/>
          <p:cNvSpPr>
            <a:spLocks noGrp="1"/>
          </p:cNvSpPr>
          <p:nvPr>
            <p:ph type="title" hasCustomPrompt="1"/>
          </p:nvPr>
        </p:nvSpPr>
        <p:spPr>
          <a:xfrm>
            <a:off x="639738" y="2768983"/>
            <a:ext cx="10912523" cy="1064525"/>
          </a:xfrm>
          <a:prstGeom prst="rect">
            <a:avLst/>
          </a:prstGeom>
        </p:spPr>
        <p:txBody>
          <a:bodyPr anchor="ctr" anchorCtr="0"/>
          <a:lstStyle>
            <a:lvl1pPr>
              <a:defRPr sz="54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单击此处编辑章节标题</a:t>
            </a:r>
          </a:p>
        </p:txBody>
      </p:sp>
      <p:pic>
        <p:nvPicPr>
          <p:cNvPr id="13" name="图片 12">
            <a:extLst>
              <a:ext uri="{FF2B5EF4-FFF2-40B4-BE49-F238E27FC236}">
                <a16:creationId xmlns:a16="http://schemas.microsoft.com/office/drawing/2014/main" id="{3DD48B5C-E877-423E-B75C-253CAE32C9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25745" y="4495588"/>
            <a:ext cx="1766255" cy="2353089"/>
          </a:xfrm>
          <a:prstGeom prst="rect">
            <a:avLst/>
          </a:prstGeom>
        </p:spPr>
      </p:pic>
      <p:pic>
        <p:nvPicPr>
          <p:cNvPr id="14" name="图片 13">
            <a:extLst>
              <a:ext uri="{FF2B5EF4-FFF2-40B4-BE49-F238E27FC236}">
                <a16:creationId xmlns:a16="http://schemas.microsoft.com/office/drawing/2014/main" id="{C889B0F0-5514-4F16-ACE9-F660585283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01933" y="4495588"/>
            <a:ext cx="3009630" cy="2353089"/>
          </a:xfrm>
          <a:prstGeom prst="rect">
            <a:avLst/>
          </a:prstGeom>
        </p:spPr>
      </p:pic>
      <p:pic>
        <p:nvPicPr>
          <p:cNvPr id="16" name="Picture 7">
            <a:extLst>
              <a:ext uri="{FF2B5EF4-FFF2-40B4-BE49-F238E27FC236}">
                <a16:creationId xmlns:a16="http://schemas.microsoft.com/office/drawing/2014/main" id="{1907E3AB-858D-4E0E-91CB-B9D20356704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08430" y="296520"/>
            <a:ext cx="1710777" cy="364661"/>
          </a:xfrm>
          <a:prstGeom prst="rect">
            <a:avLst/>
          </a:prstGeom>
        </p:spPr>
      </p:pic>
      <p:pic>
        <p:nvPicPr>
          <p:cNvPr id="17" name="图片 16">
            <a:extLst>
              <a:ext uri="{FF2B5EF4-FFF2-40B4-BE49-F238E27FC236}">
                <a16:creationId xmlns:a16="http://schemas.microsoft.com/office/drawing/2014/main" id="{3561F9BC-06E1-4DDC-9868-4AD02909D8E3}"/>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83027" y="296521"/>
            <a:ext cx="867781" cy="1363468"/>
          </a:xfrm>
          <a:prstGeom prst="rect">
            <a:avLst/>
          </a:prstGeom>
        </p:spPr>
      </p:pic>
    </p:spTree>
    <p:extLst>
      <p:ext uri="{BB962C8B-B14F-4D97-AF65-F5344CB8AC3E}">
        <p14:creationId xmlns:p14="http://schemas.microsoft.com/office/powerpoint/2010/main" val="93323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850" fill="hold"/>
                                        <p:tgtEl>
                                          <p:spTgt spid="7"/>
                                        </p:tgtEl>
                                        <p:attrNameLst>
                                          <p:attrName>ppt_x</p:attrName>
                                        </p:attrNameLst>
                                      </p:cBhvr>
                                      <p:tavLst>
                                        <p:tav tm="0">
                                          <p:val>
                                            <p:strVal val="1+#ppt_w/2"/>
                                          </p:val>
                                        </p:tav>
                                        <p:tav tm="100000">
                                          <p:val>
                                            <p:strVal val="#ppt_x"/>
                                          </p:val>
                                        </p:tav>
                                      </p:tavLst>
                                    </p:anim>
                                    <p:anim calcmode="lin" valueType="num">
                                      <p:cBhvr additive="base">
                                        <p:cTn id="12" dur="85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850" fill="hold"/>
                                        <p:tgtEl>
                                          <p:spTgt spid="8"/>
                                        </p:tgtEl>
                                        <p:attrNameLst>
                                          <p:attrName>ppt_x</p:attrName>
                                        </p:attrNameLst>
                                      </p:cBhvr>
                                      <p:tavLst>
                                        <p:tav tm="0">
                                          <p:val>
                                            <p:strVal val="0-#ppt_w/2"/>
                                          </p:val>
                                        </p:tav>
                                        <p:tav tm="100000">
                                          <p:val>
                                            <p:strVal val="#ppt_x"/>
                                          </p:val>
                                        </p:tav>
                                      </p:tavLst>
                                    </p:anim>
                                    <p:anim calcmode="lin" valueType="num">
                                      <p:cBhvr additive="base">
                                        <p:cTn id="16" dur="8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8" name="矩形 7"/>
          <p:cNvSpPr/>
          <p:nvPr userDrawn="1"/>
        </p:nvSpPr>
        <p:spPr>
          <a:xfrm>
            <a:off x="0" y="-33645"/>
            <a:ext cx="12192000" cy="1466660"/>
          </a:xfrm>
          <a:prstGeom prst="rect">
            <a:avLst/>
          </a:prstGeom>
          <a:solidFill>
            <a:srgbClr val="004899"/>
          </a:solid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537948" y="218362"/>
            <a:ext cx="10912523" cy="1064525"/>
          </a:xfrm>
          <a:prstGeom prst="rect">
            <a:avLst/>
          </a:prstGeom>
        </p:spPr>
        <p:txBody>
          <a:bodyPr anchor="ctr" anchorCtr="0"/>
          <a:lstStyle>
            <a:lvl1pPr>
              <a:defRPr>
                <a:solidFill>
                  <a:schemeClr val="bg1"/>
                </a:solidFill>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3" name="内容占位符 2"/>
          <p:cNvSpPr>
            <a:spLocks noGrp="1"/>
          </p:cNvSpPr>
          <p:nvPr>
            <p:ph idx="1"/>
          </p:nvPr>
        </p:nvSpPr>
        <p:spPr>
          <a:xfrm>
            <a:off x="537949" y="1719012"/>
            <a:ext cx="10912522" cy="4818265"/>
          </a:xfrm>
          <a:prstGeom prst="rect">
            <a:avLst/>
          </a:prstGeom>
        </p:spPr>
        <p:txBody>
          <a:bodyPr>
            <a:normAutofit/>
          </a:bodyPr>
          <a:lstStyle>
            <a:lvl1pPr marL="0" indent="0">
              <a:lnSpc>
                <a:spcPct val="100000"/>
              </a:lnSpc>
              <a:spcBef>
                <a:spcPts val="0"/>
              </a:spcBef>
              <a:spcAft>
                <a:spcPts val="300"/>
              </a:spcAft>
              <a:buNone/>
              <a:defRPr sz="3600">
                <a:solidFill>
                  <a:srgbClr val="0078D7"/>
                </a:solidFill>
                <a:latin typeface="微软雅黑" panose="020B0503020204020204" pitchFamily="34" charset="-122"/>
                <a:ea typeface="微软雅黑" panose="020B0503020204020204" pitchFamily="34" charset="-122"/>
              </a:defRPr>
            </a:lvl1pPr>
            <a:lvl2pPr>
              <a:lnSpc>
                <a:spcPct val="100000"/>
              </a:lnSpc>
              <a:spcBef>
                <a:spcPts val="0"/>
              </a:spcBef>
              <a:spcAft>
                <a:spcPts val="300"/>
              </a:spcAft>
              <a:defRPr sz="3200">
                <a:latin typeface="微软雅黑" panose="020B0503020204020204" pitchFamily="34" charset="-122"/>
                <a:ea typeface="微软雅黑" panose="020B0503020204020204" pitchFamily="34" charset="-122"/>
              </a:defRPr>
            </a:lvl2pPr>
            <a:lvl3pPr>
              <a:lnSpc>
                <a:spcPct val="100000"/>
              </a:lnSpc>
              <a:spcBef>
                <a:spcPts val="0"/>
              </a:spcBef>
              <a:spcAft>
                <a:spcPts val="300"/>
              </a:spcAft>
              <a:defRPr sz="2800">
                <a:latin typeface="微软雅黑" panose="020B0503020204020204" pitchFamily="34" charset="-122"/>
                <a:ea typeface="微软雅黑" panose="020B0503020204020204" pitchFamily="34" charset="-122"/>
              </a:defRPr>
            </a:lvl3pPr>
            <a:lvl4pPr>
              <a:lnSpc>
                <a:spcPct val="100000"/>
              </a:lnSpc>
              <a:spcBef>
                <a:spcPts val="0"/>
              </a:spcBef>
              <a:spcAft>
                <a:spcPts val="300"/>
              </a:spcAft>
              <a:defRPr sz="2400">
                <a:latin typeface="微软雅黑" panose="020B0503020204020204" pitchFamily="34" charset="-122"/>
                <a:ea typeface="微软雅黑" panose="020B0503020204020204" pitchFamily="34" charset="-122"/>
              </a:defRPr>
            </a:lvl4pPr>
            <a:lvl5pPr>
              <a:lnSpc>
                <a:spcPct val="100000"/>
              </a:lnSpc>
              <a:spcBef>
                <a:spcPts val="0"/>
              </a:spcBef>
              <a:spcAft>
                <a:spcPts val="300"/>
              </a:spcAft>
              <a:defRPr sz="2400">
                <a:latin typeface="微软雅黑" panose="020B0503020204020204" pitchFamily="34" charset="-122"/>
                <a:ea typeface="微软雅黑" panose="020B0503020204020204" pitchFamily="34"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pic>
        <p:nvPicPr>
          <p:cNvPr id="10" name="图片 9">
            <a:extLst>
              <a:ext uri="{FF2B5EF4-FFF2-40B4-BE49-F238E27FC236}">
                <a16:creationId xmlns:a16="http://schemas.microsoft.com/office/drawing/2014/main" id="{E6F26195-C0D2-487A-95B6-227E6F9809F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68170" y="5360780"/>
            <a:ext cx="1123830" cy="1497220"/>
          </a:xfrm>
          <a:prstGeom prst="rect">
            <a:avLst/>
          </a:prstGeom>
        </p:spPr>
      </p:pic>
      <p:pic>
        <p:nvPicPr>
          <p:cNvPr id="11" name="图片 10">
            <a:extLst>
              <a:ext uri="{FF2B5EF4-FFF2-40B4-BE49-F238E27FC236}">
                <a16:creationId xmlns:a16="http://schemas.microsoft.com/office/drawing/2014/main" id="{02689172-873E-4DAF-8B8E-370BE003734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15122" y="5374848"/>
            <a:ext cx="1914963" cy="1497220"/>
          </a:xfrm>
          <a:prstGeom prst="rect">
            <a:avLst/>
          </a:prstGeom>
        </p:spPr>
      </p:pic>
      <p:pic>
        <p:nvPicPr>
          <p:cNvPr id="14" name="Picture 7">
            <a:extLst>
              <a:ext uri="{FF2B5EF4-FFF2-40B4-BE49-F238E27FC236}">
                <a16:creationId xmlns:a16="http://schemas.microsoft.com/office/drawing/2014/main" id="{F0E0A4F1-89FC-4944-8B13-72219535501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08430" y="296520"/>
            <a:ext cx="1710777" cy="364661"/>
          </a:xfrm>
          <a:prstGeom prst="rect">
            <a:avLst/>
          </a:prstGeom>
        </p:spPr>
      </p:pic>
    </p:spTree>
    <p:extLst>
      <p:ext uri="{BB962C8B-B14F-4D97-AF65-F5344CB8AC3E}">
        <p14:creationId xmlns:p14="http://schemas.microsoft.com/office/powerpoint/2010/main" val="4197834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
    <p:spTree>
      <p:nvGrpSpPr>
        <p:cNvPr id="1" name=""/>
        <p:cNvGrpSpPr/>
        <p:nvPr/>
      </p:nvGrpSpPr>
      <p:grpSpPr>
        <a:xfrm>
          <a:off x="0" y="0"/>
          <a:ext cx="0" cy="0"/>
          <a:chOff x="0" y="0"/>
          <a:chExt cx="0" cy="0"/>
        </a:xfrm>
      </p:grpSpPr>
      <p:sp>
        <p:nvSpPr>
          <p:cNvPr id="8" name="矩形 7"/>
          <p:cNvSpPr/>
          <p:nvPr userDrawn="1"/>
        </p:nvSpPr>
        <p:spPr>
          <a:xfrm>
            <a:off x="0" y="-33645"/>
            <a:ext cx="12192000" cy="1466660"/>
          </a:xfrm>
          <a:prstGeom prst="rect">
            <a:avLst/>
          </a:prstGeom>
          <a:solidFill>
            <a:srgbClr val="004899"/>
          </a:solid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537948" y="218362"/>
            <a:ext cx="10912523" cy="1064525"/>
          </a:xfrm>
          <a:prstGeom prst="rect">
            <a:avLst/>
          </a:prstGeom>
        </p:spPr>
        <p:txBody>
          <a:bodyPr anchor="ctr" anchorCtr="0"/>
          <a:lstStyle>
            <a:lvl1pPr>
              <a:defRPr>
                <a:solidFill>
                  <a:schemeClr val="bg1"/>
                </a:solidFill>
                <a:latin typeface="微软雅黑" panose="020B0503020204020204" pitchFamily="34" charset="-122"/>
                <a:ea typeface="微软雅黑" panose="020B0503020204020204" pitchFamily="34" charset="-122"/>
              </a:defRPr>
            </a:lvl1pPr>
          </a:lstStyle>
          <a:p>
            <a:r>
              <a:rPr lang="zh-CN" altLang="en-US"/>
              <a:t>单击此处编辑母版标题样式</a:t>
            </a:r>
          </a:p>
        </p:txBody>
      </p:sp>
      <p:pic>
        <p:nvPicPr>
          <p:cNvPr id="7" name="图片 6">
            <a:extLst>
              <a:ext uri="{FF2B5EF4-FFF2-40B4-BE49-F238E27FC236}">
                <a16:creationId xmlns:a16="http://schemas.microsoft.com/office/drawing/2014/main" id="{AFB52CBE-50E2-4A59-8FB7-586BBB55AD5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67573" y="5350661"/>
            <a:ext cx="1124427" cy="1498016"/>
          </a:xfrm>
          <a:prstGeom prst="rect">
            <a:avLst/>
          </a:prstGeom>
        </p:spPr>
      </p:pic>
      <p:pic>
        <p:nvPicPr>
          <p:cNvPr id="10" name="图片 9">
            <a:extLst>
              <a:ext uri="{FF2B5EF4-FFF2-40B4-BE49-F238E27FC236}">
                <a16:creationId xmlns:a16="http://schemas.microsoft.com/office/drawing/2014/main" id="{B5380E36-1711-4824-850C-00A01935BED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48912" y="5359985"/>
            <a:ext cx="1915980" cy="1498015"/>
          </a:xfrm>
          <a:prstGeom prst="rect">
            <a:avLst/>
          </a:prstGeom>
        </p:spPr>
      </p:pic>
      <p:pic>
        <p:nvPicPr>
          <p:cNvPr id="11" name="Picture 7">
            <a:extLst>
              <a:ext uri="{FF2B5EF4-FFF2-40B4-BE49-F238E27FC236}">
                <a16:creationId xmlns:a16="http://schemas.microsoft.com/office/drawing/2014/main" id="{C1AE1A05-1B39-434D-8E2E-20B8A8CAF50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08430" y="296520"/>
            <a:ext cx="1710777" cy="364661"/>
          </a:xfrm>
          <a:prstGeom prst="rect">
            <a:avLst/>
          </a:prstGeom>
        </p:spPr>
      </p:pic>
    </p:spTree>
    <p:extLst>
      <p:ext uri="{BB962C8B-B14F-4D97-AF65-F5344CB8AC3E}">
        <p14:creationId xmlns:p14="http://schemas.microsoft.com/office/powerpoint/2010/main" val="3098334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内容（白色）">
    <p:spTree>
      <p:nvGrpSpPr>
        <p:cNvPr id="1" name=""/>
        <p:cNvGrpSpPr/>
        <p:nvPr/>
      </p:nvGrpSpPr>
      <p:grpSpPr>
        <a:xfrm>
          <a:off x="0" y="0"/>
          <a:ext cx="0" cy="0"/>
          <a:chOff x="0" y="0"/>
          <a:chExt cx="0" cy="0"/>
        </a:xfrm>
      </p:grpSpPr>
      <p:sp>
        <p:nvSpPr>
          <p:cNvPr id="8" name="标题 1"/>
          <p:cNvSpPr>
            <a:spLocks noGrp="1"/>
          </p:cNvSpPr>
          <p:nvPr>
            <p:ph type="title"/>
          </p:nvPr>
        </p:nvSpPr>
        <p:spPr>
          <a:xfrm>
            <a:off x="537948" y="218362"/>
            <a:ext cx="10912523" cy="1064525"/>
          </a:xfrm>
          <a:prstGeom prst="rect">
            <a:avLst/>
          </a:prstGeom>
        </p:spPr>
        <p:txBody>
          <a:bodyPr anchor="ctr" anchorCtr="0"/>
          <a:lstStyle>
            <a:lvl1pPr>
              <a:lnSpc>
                <a:spcPct val="100000"/>
              </a:lnSpc>
              <a:spcBef>
                <a:spcPts val="0"/>
              </a:spcBef>
              <a:spcAft>
                <a:spcPts val="300"/>
              </a:spcAft>
              <a:defRPr>
                <a:solidFill>
                  <a:srgbClr val="0078D7"/>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9" name="内容占位符 2"/>
          <p:cNvSpPr>
            <a:spLocks noGrp="1"/>
          </p:cNvSpPr>
          <p:nvPr>
            <p:ph idx="1"/>
          </p:nvPr>
        </p:nvSpPr>
        <p:spPr>
          <a:xfrm>
            <a:off x="537949" y="1719012"/>
            <a:ext cx="10912522" cy="4818265"/>
          </a:xfrm>
          <a:prstGeom prst="rect">
            <a:avLst/>
          </a:prstGeom>
        </p:spPr>
        <p:txBody>
          <a:bodyPr>
            <a:normAutofit/>
          </a:bodyPr>
          <a:lstStyle>
            <a:lvl1pPr marL="0" indent="0">
              <a:lnSpc>
                <a:spcPct val="100000"/>
              </a:lnSpc>
              <a:spcBef>
                <a:spcPts val="0"/>
              </a:spcBef>
              <a:spcAft>
                <a:spcPts val="300"/>
              </a:spcAft>
              <a:buNone/>
              <a:defRPr sz="3600">
                <a:solidFill>
                  <a:srgbClr val="0078D7"/>
                </a:solidFill>
                <a:latin typeface="微软雅黑" panose="020B0503020204020204" pitchFamily="34" charset="-122"/>
                <a:ea typeface="微软雅黑" panose="020B0503020204020204" pitchFamily="34" charset="-122"/>
              </a:defRPr>
            </a:lvl1pPr>
            <a:lvl2pPr>
              <a:lnSpc>
                <a:spcPct val="100000"/>
              </a:lnSpc>
              <a:spcBef>
                <a:spcPts val="0"/>
              </a:spcBef>
              <a:spcAft>
                <a:spcPts val="300"/>
              </a:spcAft>
              <a:defRPr sz="3200">
                <a:latin typeface="微软雅黑" panose="020B0503020204020204" pitchFamily="34" charset="-122"/>
                <a:ea typeface="微软雅黑" panose="020B0503020204020204" pitchFamily="34" charset="-122"/>
              </a:defRPr>
            </a:lvl2pPr>
            <a:lvl3pPr>
              <a:lnSpc>
                <a:spcPct val="100000"/>
              </a:lnSpc>
              <a:spcBef>
                <a:spcPts val="0"/>
              </a:spcBef>
              <a:spcAft>
                <a:spcPts val="300"/>
              </a:spcAft>
              <a:defRPr sz="2800">
                <a:latin typeface="微软雅黑" panose="020B0503020204020204" pitchFamily="34" charset="-122"/>
                <a:ea typeface="微软雅黑" panose="020B0503020204020204" pitchFamily="34" charset="-122"/>
              </a:defRPr>
            </a:lvl3pPr>
            <a:lvl4pPr>
              <a:lnSpc>
                <a:spcPct val="100000"/>
              </a:lnSpc>
              <a:spcBef>
                <a:spcPts val="0"/>
              </a:spcBef>
              <a:spcAft>
                <a:spcPts val="300"/>
              </a:spcAft>
              <a:defRPr sz="2400">
                <a:latin typeface="微软雅黑" panose="020B0503020204020204" pitchFamily="34" charset="-122"/>
                <a:ea typeface="微软雅黑" panose="020B0503020204020204" pitchFamily="34" charset="-122"/>
              </a:defRPr>
            </a:lvl4pPr>
            <a:lvl5pPr>
              <a:lnSpc>
                <a:spcPct val="100000"/>
              </a:lnSpc>
              <a:spcBef>
                <a:spcPts val="0"/>
              </a:spcBef>
              <a:spcAft>
                <a:spcPts val="300"/>
              </a:spcAft>
              <a:defRPr sz="2400">
                <a:latin typeface="微软雅黑" panose="020B0503020204020204" pitchFamily="34" charset="-122"/>
                <a:ea typeface="微软雅黑" panose="020B0503020204020204" pitchFamily="34"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pic>
        <p:nvPicPr>
          <p:cNvPr id="12" name="图片 11">
            <a:extLst>
              <a:ext uri="{FF2B5EF4-FFF2-40B4-BE49-F238E27FC236}">
                <a16:creationId xmlns:a16="http://schemas.microsoft.com/office/drawing/2014/main" id="{CB30AE22-9170-4D28-B8B7-361891EB780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67573" y="5350661"/>
            <a:ext cx="1124427" cy="1498016"/>
          </a:xfrm>
          <a:prstGeom prst="rect">
            <a:avLst/>
          </a:prstGeom>
        </p:spPr>
      </p:pic>
      <p:pic>
        <p:nvPicPr>
          <p:cNvPr id="13" name="图片 12">
            <a:extLst>
              <a:ext uri="{FF2B5EF4-FFF2-40B4-BE49-F238E27FC236}">
                <a16:creationId xmlns:a16="http://schemas.microsoft.com/office/drawing/2014/main" id="{AD884210-D444-480A-A176-3479C715FAC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48912" y="5359985"/>
            <a:ext cx="1915980" cy="1498015"/>
          </a:xfrm>
          <a:prstGeom prst="rect">
            <a:avLst/>
          </a:prstGeom>
        </p:spPr>
      </p:pic>
    </p:spTree>
    <p:extLst>
      <p:ext uri="{BB962C8B-B14F-4D97-AF65-F5344CB8AC3E}">
        <p14:creationId xmlns:p14="http://schemas.microsoft.com/office/powerpoint/2010/main" val="2962665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图文版式">
    <p:spTree>
      <p:nvGrpSpPr>
        <p:cNvPr id="1" name=""/>
        <p:cNvGrpSpPr/>
        <p:nvPr/>
      </p:nvGrpSpPr>
      <p:grpSpPr>
        <a:xfrm>
          <a:off x="0" y="0"/>
          <a:ext cx="0" cy="0"/>
          <a:chOff x="0" y="0"/>
          <a:chExt cx="0" cy="0"/>
        </a:xfrm>
      </p:grpSpPr>
      <p:sp>
        <p:nvSpPr>
          <p:cNvPr id="3" name="矩形 2"/>
          <p:cNvSpPr/>
          <p:nvPr userDrawn="1"/>
        </p:nvSpPr>
        <p:spPr>
          <a:xfrm>
            <a:off x="0" y="-33645"/>
            <a:ext cx="5145206" cy="6891645"/>
          </a:xfrm>
          <a:prstGeom prst="rect">
            <a:avLst/>
          </a:prstGeom>
          <a:solidFill>
            <a:srgbClr val="004899"/>
          </a:solid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标题 1"/>
          <p:cNvSpPr>
            <a:spLocks noGrp="1"/>
          </p:cNvSpPr>
          <p:nvPr>
            <p:ph type="title"/>
          </p:nvPr>
        </p:nvSpPr>
        <p:spPr>
          <a:xfrm>
            <a:off x="319584" y="1787853"/>
            <a:ext cx="4711394" cy="1064525"/>
          </a:xfrm>
          <a:prstGeom prst="rect">
            <a:avLst/>
          </a:prstGeom>
        </p:spPr>
        <p:txBody>
          <a:bodyPr anchor="ctr" anchorCtr="0"/>
          <a:lstStyle>
            <a:lvl1pPr>
              <a:defRPr sz="4000">
                <a:solidFill>
                  <a:schemeClr val="bg1"/>
                </a:solidFill>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6" name="内容占位符 2"/>
          <p:cNvSpPr>
            <a:spLocks noGrp="1"/>
          </p:cNvSpPr>
          <p:nvPr>
            <p:ph idx="1"/>
          </p:nvPr>
        </p:nvSpPr>
        <p:spPr>
          <a:xfrm>
            <a:off x="5350561" y="450375"/>
            <a:ext cx="6604878" cy="6209731"/>
          </a:xfrm>
          <a:prstGeom prst="rect">
            <a:avLst/>
          </a:prstGeom>
        </p:spPr>
        <p:txBody>
          <a:bodyPr>
            <a:normAutofit/>
          </a:bodyPr>
          <a:lstStyle>
            <a:lvl1pPr marL="0" indent="0">
              <a:lnSpc>
                <a:spcPct val="100000"/>
              </a:lnSpc>
              <a:spcBef>
                <a:spcPts val="0"/>
              </a:spcBef>
              <a:spcAft>
                <a:spcPts val="300"/>
              </a:spcAft>
              <a:buNone/>
              <a:defRPr sz="3600">
                <a:solidFill>
                  <a:srgbClr val="0078D7"/>
                </a:solidFill>
                <a:latin typeface="微软雅黑" panose="020B0503020204020204" pitchFamily="34" charset="-122"/>
                <a:ea typeface="微软雅黑" panose="020B0503020204020204" pitchFamily="34" charset="-122"/>
              </a:defRPr>
            </a:lvl1pPr>
            <a:lvl2pPr>
              <a:lnSpc>
                <a:spcPct val="100000"/>
              </a:lnSpc>
              <a:spcBef>
                <a:spcPts val="0"/>
              </a:spcBef>
              <a:spcAft>
                <a:spcPts val="300"/>
              </a:spcAft>
              <a:defRPr sz="3200">
                <a:latin typeface="微软雅黑" panose="020B0503020204020204" pitchFamily="34" charset="-122"/>
                <a:ea typeface="微软雅黑" panose="020B0503020204020204" pitchFamily="34" charset="-122"/>
              </a:defRPr>
            </a:lvl2pPr>
            <a:lvl3pPr>
              <a:lnSpc>
                <a:spcPct val="100000"/>
              </a:lnSpc>
              <a:spcBef>
                <a:spcPts val="0"/>
              </a:spcBef>
              <a:spcAft>
                <a:spcPts val="300"/>
              </a:spcAft>
              <a:defRPr sz="2800">
                <a:latin typeface="微软雅黑" panose="020B0503020204020204" pitchFamily="34" charset="-122"/>
                <a:ea typeface="微软雅黑" panose="020B0503020204020204" pitchFamily="34" charset="-122"/>
              </a:defRPr>
            </a:lvl3pPr>
            <a:lvl4pPr>
              <a:lnSpc>
                <a:spcPct val="100000"/>
              </a:lnSpc>
              <a:spcBef>
                <a:spcPts val="0"/>
              </a:spcBef>
              <a:spcAft>
                <a:spcPts val="300"/>
              </a:spcAft>
              <a:defRPr sz="2400">
                <a:latin typeface="微软雅黑" panose="020B0503020204020204" pitchFamily="34" charset="-122"/>
                <a:ea typeface="微软雅黑" panose="020B0503020204020204" pitchFamily="34" charset="-122"/>
              </a:defRPr>
            </a:lvl4pPr>
            <a:lvl5pPr>
              <a:lnSpc>
                <a:spcPct val="100000"/>
              </a:lnSpc>
              <a:spcBef>
                <a:spcPts val="0"/>
              </a:spcBef>
              <a:spcAft>
                <a:spcPts val="300"/>
              </a:spcAft>
              <a:defRPr sz="2400">
                <a:latin typeface="微软雅黑" panose="020B0503020204020204" pitchFamily="34" charset="-122"/>
                <a:ea typeface="微软雅黑" panose="020B0503020204020204" pitchFamily="34"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pic>
        <p:nvPicPr>
          <p:cNvPr id="9" name="图片 8">
            <a:extLst>
              <a:ext uri="{FF2B5EF4-FFF2-40B4-BE49-F238E27FC236}">
                <a16:creationId xmlns:a16="http://schemas.microsoft.com/office/drawing/2014/main" id="{E466498D-F3E6-4211-B31B-3574DA1205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72510" y="4052307"/>
            <a:ext cx="1426974" cy="2805693"/>
          </a:xfrm>
          <a:prstGeom prst="rect">
            <a:avLst/>
          </a:prstGeom>
        </p:spPr>
      </p:pic>
      <p:pic>
        <p:nvPicPr>
          <p:cNvPr id="11" name="图片 10">
            <a:extLst>
              <a:ext uri="{FF2B5EF4-FFF2-40B4-BE49-F238E27FC236}">
                <a16:creationId xmlns:a16="http://schemas.microsoft.com/office/drawing/2014/main" id="{C6A05E84-662B-4B27-99E3-A9F38D91034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346917"/>
            <a:ext cx="1480737" cy="2511083"/>
          </a:xfrm>
          <a:prstGeom prst="rect">
            <a:avLst/>
          </a:prstGeom>
        </p:spPr>
      </p:pic>
      <p:pic>
        <p:nvPicPr>
          <p:cNvPr id="8" name="Picture 11">
            <a:extLst>
              <a:ext uri="{FF2B5EF4-FFF2-40B4-BE49-F238E27FC236}">
                <a16:creationId xmlns:a16="http://schemas.microsoft.com/office/drawing/2014/main" id="{7D38B3AA-9E6C-4A38-AA5C-83B35ED1212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328719" y="268066"/>
            <a:ext cx="1698173" cy="365760"/>
          </a:xfrm>
          <a:prstGeom prst="rect">
            <a:avLst/>
          </a:prstGeom>
        </p:spPr>
      </p:pic>
    </p:spTree>
    <p:extLst>
      <p:ext uri="{BB962C8B-B14F-4D97-AF65-F5344CB8AC3E}">
        <p14:creationId xmlns:p14="http://schemas.microsoft.com/office/powerpoint/2010/main" val="3709028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演示幻灯片">
    <p:bg>
      <p:bgPr>
        <a:solidFill>
          <a:srgbClr val="004899"/>
        </a:solidFill>
        <a:effectLst/>
      </p:bgPr>
    </p:bg>
    <p:spTree>
      <p:nvGrpSpPr>
        <p:cNvPr id="1" name=""/>
        <p:cNvGrpSpPr/>
        <p:nvPr/>
      </p:nvGrpSpPr>
      <p:grpSpPr>
        <a:xfrm>
          <a:off x="0" y="0"/>
          <a:ext cx="0" cy="0"/>
          <a:chOff x="0" y="0"/>
          <a:chExt cx="0" cy="0"/>
        </a:xfrm>
      </p:grpSpPr>
      <p:sp>
        <p:nvSpPr>
          <p:cNvPr id="6" name="Rectangle 2"/>
          <p:cNvSpPr/>
          <p:nvPr userDrawn="1"/>
        </p:nvSpPr>
        <p:spPr bwMode="gray">
          <a:xfrm>
            <a:off x="3971545" y="4864972"/>
            <a:ext cx="8220456" cy="680847"/>
          </a:xfrm>
          <a:prstGeom prst="rect">
            <a:avLst/>
          </a:prstGeom>
          <a:solidFill>
            <a:schemeClr val="accent5">
              <a:lumMod val="75000"/>
              <a:alpha val="29000"/>
            </a:scheme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505050">
                      <a:lumMod val="50000"/>
                    </a:srgbClr>
                  </a:gs>
                  <a:gs pos="100000">
                    <a:srgbClr val="505050">
                      <a:lumMod val="50000"/>
                    </a:srgbClr>
                  </a:gs>
                </a:gsLst>
                <a:lin ang="5400000" scaled="0"/>
              </a:gradFill>
              <a:effectLst/>
              <a:uLnTx/>
              <a:uFillTx/>
              <a:latin typeface="Segoe UI"/>
              <a:ea typeface="+mn-ea"/>
              <a:cs typeface="+mn-cs"/>
            </a:endParaRPr>
          </a:p>
        </p:txBody>
      </p:sp>
      <p:sp>
        <p:nvSpPr>
          <p:cNvPr id="7" name="Rectangle 3"/>
          <p:cNvSpPr/>
          <p:nvPr userDrawn="1"/>
        </p:nvSpPr>
        <p:spPr bwMode="gray">
          <a:xfrm>
            <a:off x="2889505" y="5133835"/>
            <a:ext cx="8071104" cy="674815"/>
          </a:xfrm>
          <a:prstGeom prst="rect">
            <a:avLst/>
          </a:prstGeom>
          <a:solidFill>
            <a:schemeClr val="accent5">
              <a:lumMod val="75000"/>
              <a:alpha val="29000"/>
            </a:scheme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a:gradFill>
                <a:gsLst>
                  <a:gs pos="0">
                    <a:srgbClr val="505050">
                      <a:lumMod val="50000"/>
                    </a:srgbClr>
                  </a:gs>
                  <a:gs pos="100000">
                    <a:srgbClr val="505050">
                      <a:lumMod val="50000"/>
                    </a:srgbClr>
                  </a:gs>
                </a:gsLst>
                <a:lin ang="5400000" scaled="0"/>
              </a:gradFill>
              <a:latin typeface="Segoe UI"/>
            </a:endParaRPr>
          </a:p>
        </p:txBody>
      </p:sp>
      <p:sp>
        <p:nvSpPr>
          <p:cNvPr id="8" name="Rectangle 4"/>
          <p:cNvSpPr/>
          <p:nvPr userDrawn="1"/>
        </p:nvSpPr>
        <p:spPr bwMode="gray">
          <a:xfrm>
            <a:off x="3164143" y="5735499"/>
            <a:ext cx="8191182" cy="674815"/>
          </a:xfrm>
          <a:prstGeom prst="rect">
            <a:avLst/>
          </a:prstGeom>
          <a:solidFill>
            <a:schemeClr val="accent5">
              <a:lumMod val="75000"/>
              <a:alpha val="29000"/>
            </a:scheme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a:gradFill>
                <a:gsLst>
                  <a:gs pos="0">
                    <a:srgbClr val="505050">
                      <a:lumMod val="50000"/>
                    </a:srgbClr>
                  </a:gs>
                  <a:gs pos="100000">
                    <a:srgbClr val="505050">
                      <a:lumMod val="50000"/>
                    </a:srgbClr>
                  </a:gs>
                </a:gsLst>
                <a:lin ang="5400000" scaled="0"/>
              </a:gradFill>
              <a:latin typeface="Segoe UI"/>
            </a:endParaRPr>
          </a:p>
        </p:txBody>
      </p:sp>
      <p:sp>
        <p:nvSpPr>
          <p:cNvPr id="12" name="标题 1"/>
          <p:cNvSpPr>
            <a:spLocks noGrp="1"/>
          </p:cNvSpPr>
          <p:nvPr>
            <p:ph type="title" hasCustomPrompt="1"/>
          </p:nvPr>
        </p:nvSpPr>
        <p:spPr>
          <a:xfrm>
            <a:off x="639738" y="3164772"/>
            <a:ext cx="10912523" cy="1064525"/>
          </a:xfrm>
          <a:prstGeom prst="rect">
            <a:avLst/>
          </a:prstGeom>
        </p:spPr>
        <p:txBody>
          <a:bodyPr anchor="ctr" anchorCtr="0"/>
          <a:lstStyle>
            <a:lvl1pPr>
              <a:defRPr sz="54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单击此处编辑标题</a:t>
            </a:r>
          </a:p>
        </p:txBody>
      </p:sp>
      <p:sp>
        <p:nvSpPr>
          <p:cNvPr id="2" name="文本框 1"/>
          <p:cNvSpPr txBox="1"/>
          <p:nvPr userDrawn="1"/>
        </p:nvSpPr>
        <p:spPr>
          <a:xfrm>
            <a:off x="639738" y="1468719"/>
            <a:ext cx="3713898" cy="1446550"/>
          </a:xfrm>
          <a:prstGeom prst="rect">
            <a:avLst/>
          </a:prstGeom>
          <a:noFill/>
        </p:spPr>
        <p:txBody>
          <a:bodyPr wrap="square" rtlCol="0">
            <a:spAutoFit/>
          </a:bodyPr>
          <a:lstStyle/>
          <a:p>
            <a:r>
              <a:rPr lang="zh-CN" altLang="en-US" sz="8800" dirty="0">
                <a:solidFill>
                  <a:schemeClr val="bg1"/>
                </a:solidFill>
                <a:latin typeface="微软雅黑" panose="020B0503020204020204" pitchFamily="34" charset="-122"/>
                <a:ea typeface="微软雅黑" panose="020B0503020204020204" pitchFamily="34" charset="-122"/>
              </a:rPr>
              <a:t>演示</a:t>
            </a:r>
          </a:p>
        </p:txBody>
      </p:sp>
      <p:pic>
        <p:nvPicPr>
          <p:cNvPr id="9" name="图片 8">
            <a:extLst>
              <a:ext uri="{FF2B5EF4-FFF2-40B4-BE49-F238E27FC236}">
                <a16:creationId xmlns:a16="http://schemas.microsoft.com/office/drawing/2014/main" id="{03FD51CB-8FCE-47F6-9039-E2492507A34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67573" y="5350661"/>
            <a:ext cx="1124427" cy="1498016"/>
          </a:xfrm>
          <a:prstGeom prst="rect">
            <a:avLst/>
          </a:prstGeom>
        </p:spPr>
      </p:pic>
      <p:pic>
        <p:nvPicPr>
          <p:cNvPr id="10" name="图片 9">
            <a:extLst>
              <a:ext uri="{FF2B5EF4-FFF2-40B4-BE49-F238E27FC236}">
                <a16:creationId xmlns:a16="http://schemas.microsoft.com/office/drawing/2014/main" id="{A4D73600-BFAB-49DA-B021-2B2BCAACD49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48912" y="5359985"/>
            <a:ext cx="1915980" cy="1498015"/>
          </a:xfrm>
          <a:prstGeom prst="rect">
            <a:avLst/>
          </a:prstGeom>
        </p:spPr>
      </p:pic>
      <p:pic>
        <p:nvPicPr>
          <p:cNvPr id="16" name="Picture 7">
            <a:extLst>
              <a:ext uri="{FF2B5EF4-FFF2-40B4-BE49-F238E27FC236}">
                <a16:creationId xmlns:a16="http://schemas.microsoft.com/office/drawing/2014/main" id="{F99D2A3E-728E-475D-B837-578BEBB6180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08430" y="296520"/>
            <a:ext cx="1710777" cy="364661"/>
          </a:xfrm>
          <a:prstGeom prst="rect">
            <a:avLst/>
          </a:prstGeom>
        </p:spPr>
      </p:pic>
      <p:pic>
        <p:nvPicPr>
          <p:cNvPr id="17" name="图片 16">
            <a:extLst>
              <a:ext uri="{FF2B5EF4-FFF2-40B4-BE49-F238E27FC236}">
                <a16:creationId xmlns:a16="http://schemas.microsoft.com/office/drawing/2014/main" id="{D9C8E2E1-9895-4DF4-A955-9EB626D1D273}"/>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66030" y="5391172"/>
            <a:ext cx="867781" cy="1363468"/>
          </a:xfrm>
          <a:prstGeom prst="rect">
            <a:avLst/>
          </a:prstGeom>
        </p:spPr>
      </p:pic>
    </p:spTree>
    <p:extLst>
      <p:ext uri="{BB962C8B-B14F-4D97-AF65-F5344CB8AC3E}">
        <p14:creationId xmlns:p14="http://schemas.microsoft.com/office/powerpoint/2010/main" val="1460533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850" fill="hold"/>
                                        <p:tgtEl>
                                          <p:spTgt spid="7"/>
                                        </p:tgtEl>
                                        <p:attrNameLst>
                                          <p:attrName>ppt_x</p:attrName>
                                        </p:attrNameLst>
                                      </p:cBhvr>
                                      <p:tavLst>
                                        <p:tav tm="0">
                                          <p:val>
                                            <p:strVal val="1+#ppt_w/2"/>
                                          </p:val>
                                        </p:tav>
                                        <p:tav tm="100000">
                                          <p:val>
                                            <p:strVal val="#ppt_x"/>
                                          </p:val>
                                        </p:tav>
                                      </p:tavLst>
                                    </p:anim>
                                    <p:anim calcmode="lin" valueType="num">
                                      <p:cBhvr additive="base">
                                        <p:cTn id="12" dur="85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850" fill="hold"/>
                                        <p:tgtEl>
                                          <p:spTgt spid="8"/>
                                        </p:tgtEl>
                                        <p:attrNameLst>
                                          <p:attrName>ppt_x</p:attrName>
                                        </p:attrNameLst>
                                      </p:cBhvr>
                                      <p:tavLst>
                                        <p:tav tm="0">
                                          <p:val>
                                            <p:strVal val="0-#ppt_w/2"/>
                                          </p:val>
                                        </p:tav>
                                        <p:tav tm="100000">
                                          <p:val>
                                            <p:strVal val="#ppt_x"/>
                                          </p:val>
                                        </p:tav>
                                      </p:tavLst>
                                    </p:anim>
                                    <p:anim calcmode="lin" valueType="num">
                                      <p:cBhvr additive="base">
                                        <p:cTn id="16" dur="8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感谢">
    <p:bg>
      <p:bgPr>
        <a:solidFill>
          <a:srgbClr val="004899"/>
        </a:solidFill>
        <a:effectLst/>
      </p:bgPr>
    </p:bg>
    <p:spTree>
      <p:nvGrpSpPr>
        <p:cNvPr id="1" name=""/>
        <p:cNvGrpSpPr/>
        <p:nvPr/>
      </p:nvGrpSpPr>
      <p:grpSpPr>
        <a:xfrm>
          <a:off x="0" y="0"/>
          <a:ext cx="0" cy="0"/>
          <a:chOff x="0" y="0"/>
          <a:chExt cx="0" cy="0"/>
        </a:xfrm>
      </p:grpSpPr>
      <p:sp>
        <p:nvSpPr>
          <p:cNvPr id="6" name="Rectangle 2"/>
          <p:cNvSpPr/>
          <p:nvPr userDrawn="1"/>
        </p:nvSpPr>
        <p:spPr bwMode="gray">
          <a:xfrm>
            <a:off x="3971545" y="5015100"/>
            <a:ext cx="8220456" cy="680847"/>
          </a:xfrm>
          <a:prstGeom prst="rect">
            <a:avLst/>
          </a:prstGeom>
          <a:solidFill>
            <a:schemeClr val="accent5">
              <a:lumMod val="75000"/>
              <a:alpha val="29000"/>
            </a:scheme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505050">
                      <a:lumMod val="50000"/>
                    </a:srgbClr>
                  </a:gs>
                  <a:gs pos="100000">
                    <a:srgbClr val="505050">
                      <a:lumMod val="50000"/>
                    </a:srgbClr>
                  </a:gs>
                </a:gsLst>
                <a:lin ang="5400000" scaled="0"/>
              </a:gradFill>
              <a:effectLst/>
              <a:uLnTx/>
              <a:uFillTx/>
              <a:latin typeface="Segoe UI"/>
              <a:ea typeface="+mn-ea"/>
              <a:cs typeface="+mn-cs"/>
            </a:endParaRPr>
          </a:p>
        </p:txBody>
      </p:sp>
      <p:sp>
        <p:nvSpPr>
          <p:cNvPr id="7" name="Rectangle 3"/>
          <p:cNvSpPr/>
          <p:nvPr userDrawn="1"/>
        </p:nvSpPr>
        <p:spPr bwMode="gray">
          <a:xfrm>
            <a:off x="2889505" y="5283963"/>
            <a:ext cx="8071104" cy="674815"/>
          </a:xfrm>
          <a:prstGeom prst="rect">
            <a:avLst/>
          </a:prstGeom>
          <a:solidFill>
            <a:schemeClr val="accent5">
              <a:lumMod val="75000"/>
              <a:alpha val="29000"/>
            </a:scheme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a:gradFill>
                <a:gsLst>
                  <a:gs pos="0">
                    <a:srgbClr val="505050">
                      <a:lumMod val="50000"/>
                    </a:srgbClr>
                  </a:gs>
                  <a:gs pos="100000">
                    <a:srgbClr val="505050">
                      <a:lumMod val="50000"/>
                    </a:srgbClr>
                  </a:gs>
                </a:gsLst>
                <a:lin ang="5400000" scaled="0"/>
              </a:gradFill>
              <a:latin typeface="Segoe UI"/>
            </a:endParaRPr>
          </a:p>
        </p:txBody>
      </p:sp>
      <p:sp>
        <p:nvSpPr>
          <p:cNvPr id="8" name="Rectangle 4"/>
          <p:cNvSpPr/>
          <p:nvPr userDrawn="1"/>
        </p:nvSpPr>
        <p:spPr bwMode="gray">
          <a:xfrm>
            <a:off x="3164143" y="5885627"/>
            <a:ext cx="8191182" cy="674815"/>
          </a:xfrm>
          <a:prstGeom prst="rect">
            <a:avLst/>
          </a:prstGeom>
          <a:solidFill>
            <a:schemeClr val="accent5">
              <a:lumMod val="75000"/>
              <a:alpha val="29000"/>
            </a:scheme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a:gradFill>
                <a:gsLst>
                  <a:gs pos="0">
                    <a:srgbClr val="505050">
                      <a:lumMod val="50000"/>
                    </a:srgbClr>
                  </a:gs>
                  <a:gs pos="100000">
                    <a:srgbClr val="505050">
                      <a:lumMod val="50000"/>
                    </a:srgbClr>
                  </a:gs>
                </a:gsLst>
                <a:lin ang="5400000" scaled="0"/>
              </a:gradFill>
              <a:latin typeface="Segoe UI"/>
            </a:endParaRPr>
          </a:p>
        </p:txBody>
      </p:sp>
      <p:sp>
        <p:nvSpPr>
          <p:cNvPr id="9" name="Rectangle 2"/>
          <p:cNvSpPr>
            <a:spLocks noChangeAspect="1"/>
          </p:cNvSpPr>
          <p:nvPr userDrawn="1"/>
        </p:nvSpPr>
        <p:spPr bwMode="gray">
          <a:xfrm>
            <a:off x="-1" y="1306632"/>
            <a:ext cx="5658495" cy="468000"/>
          </a:xfrm>
          <a:prstGeom prst="rect">
            <a:avLst/>
          </a:prstGeom>
          <a:solidFill>
            <a:schemeClr val="accent5">
              <a:lumMod val="75000"/>
              <a:alpha val="29000"/>
            </a:scheme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505050">
                      <a:lumMod val="50000"/>
                    </a:srgbClr>
                  </a:gs>
                  <a:gs pos="100000">
                    <a:srgbClr val="505050">
                      <a:lumMod val="50000"/>
                    </a:srgbClr>
                  </a:gs>
                </a:gsLst>
                <a:lin ang="5400000" scaled="0"/>
              </a:gradFill>
              <a:effectLst/>
              <a:uLnTx/>
              <a:uFillTx/>
              <a:latin typeface="Segoe UI"/>
              <a:ea typeface="+mn-ea"/>
              <a:cs typeface="+mn-cs"/>
            </a:endParaRPr>
          </a:p>
        </p:txBody>
      </p:sp>
      <p:sp>
        <p:nvSpPr>
          <p:cNvPr id="10" name="Rectangle 3"/>
          <p:cNvSpPr>
            <a:spLocks noChangeAspect="1"/>
          </p:cNvSpPr>
          <p:nvPr userDrawn="1"/>
        </p:nvSpPr>
        <p:spPr bwMode="gray">
          <a:xfrm>
            <a:off x="559099" y="1635436"/>
            <a:ext cx="7336580" cy="468000"/>
          </a:xfrm>
          <a:prstGeom prst="rect">
            <a:avLst/>
          </a:prstGeom>
          <a:solidFill>
            <a:schemeClr val="accent5">
              <a:lumMod val="75000"/>
              <a:alpha val="29000"/>
            </a:scheme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a:gradFill>
                <a:gsLst>
                  <a:gs pos="0">
                    <a:srgbClr val="505050">
                      <a:lumMod val="50000"/>
                    </a:srgbClr>
                  </a:gs>
                  <a:gs pos="100000">
                    <a:srgbClr val="505050">
                      <a:lumMod val="50000"/>
                    </a:srgbClr>
                  </a:gs>
                </a:gsLst>
                <a:lin ang="5400000" scaled="0"/>
              </a:gradFill>
              <a:latin typeface="Segoe UI"/>
            </a:endParaRPr>
          </a:p>
        </p:txBody>
      </p:sp>
      <p:sp>
        <p:nvSpPr>
          <p:cNvPr id="13" name="Rectangle 4"/>
          <p:cNvSpPr>
            <a:spLocks/>
          </p:cNvSpPr>
          <p:nvPr userDrawn="1"/>
        </p:nvSpPr>
        <p:spPr bwMode="gray">
          <a:xfrm>
            <a:off x="26932" y="1901105"/>
            <a:ext cx="6510346" cy="468000"/>
          </a:xfrm>
          <a:prstGeom prst="rect">
            <a:avLst/>
          </a:prstGeom>
          <a:solidFill>
            <a:schemeClr val="accent5">
              <a:lumMod val="75000"/>
              <a:alpha val="29000"/>
            </a:scheme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a:gradFill>
                <a:gsLst>
                  <a:gs pos="0">
                    <a:srgbClr val="505050">
                      <a:lumMod val="50000"/>
                    </a:srgbClr>
                  </a:gs>
                  <a:gs pos="100000">
                    <a:srgbClr val="505050">
                      <a:lumMod val="50000"/>
                    </a:srgbClr>
                  </a:gs>
                </a:gsLst>
                <a:lin ang="5400000" scaled="0"/>
              </a:gradFill>
              <a:latin typeface="Segoe UI"/>
            </a:endParaRPr>
          </a:p>
        </p:txBody>
      </p:sp>
      <p:pic>
        <p:nvPicPr>
          <p:cNvPr id="11" name="Picture 7">
            <a:extLst>
              <a:ext uri="{FF2B5EF4-FFF2-40B4-BE49-F238E27FC236}">
                <a16:creationId xmlns:a16="http://schemas.microsoft.com/office/drawing/2014/main" id="{26F04E5A-601A-4ED4-A180-90C7E6C12CA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08430" y="296520"/>
            <a:ext cx="1710777" cy="364661"/>
          </a:xfrm>
          <a:prstGeom prst="rect">
            <a:avLst/>
          </a:prstGeom>
        </p:spPr>
      </p:pic>
      <p:pic>
        <p:nvPicPr>
          <p:cNvPr id="12" name="图片 11">
            <a:extLst>
              <a:ext uri="{FF2B5EF4-FFF2-40B4-BE49-F238E27FC236}">
                <a16:creationId xmlns:a16="http://schemas.microsoft.com/office/drawing/2014/main" id="{0C8DA872-7B4E-4192-BE0A-ECE181675CF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3027" y="296521"/>
            <a:ext cx="867781" cy="1363468"/>
          </a:xfrm>
          <a:prstGeom prst="rect">
            <a:avLst/>
          </a:prstGeom>
        </p:spPr>
      </p:pic>
      <p:pic>
        <p:nvPicPr>
          <p:cNvPr id="3" name="图片 2">
            <a:extLst>
              <a:ext uri="{FF2B5EF4-FFF2-40B4-BE49-F238E27FC236}">
                <a16:creationId xmlns:a16="http://schemas.microsoft.com/office/drawing/2014/main" id="{B2D73B6B-9C29-4BFB-8243-7062CACCD01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978255"/>
            <a:ext cx="8216599" cy="6858000"/>
          </a:xfrm>
          <a:prstGeom prst="rect">
            <a:avLst/>
          </a:prstGeom>
        </p:spPr>
      </p:pic>
      <p:sp>
        <p:nvSpPr>
          <p:cNvPr id="4" name="文本框 3">
            <a:extLst>
              <a:ext uri="{FF2B5EF4-FFF2-40B4-BE49-F238E27FC236}">
                <a16:creationId xmlns:a16="http://schemas.microsoft.com/office/drawing/2014/main" id="{927676BB-7D3B-46AB-8217-776780C08B6E}"/>
              </a:ext>
            </a:extLst>
          </p:cNvPr>
          <p:cNvSpPr txBox="1"/>
          <p:nvPr userDrawn="1"/>
        </p:nvSpPr>
        <p:spPr>
          <a:xfrm>
            <a:off x="7670386" y="2489277"/>
            <a:ext cx="3836435" cy="923330"/>
          </a:xfrm>
          <a:prstGeom prst="rect">
            <a:avLst/>
          </a:prstGeom>
          <a:noFill/>
        </p:spPr>
        <p:txBody>
          <a:bodyPr wrap="none" rtlCol="0">
            <a:spAutoFit/>
          </a:bodyPr>
          <a:lstStyle/>
          <a:p>
            <a:r>
              <a:rPr lang="en-US" altLang="zh-CN" sz="5400" kern="1200" dirty="0">
                <a:solidFill>
                  <a:schemeClr val="bg1"/>
                </a:solidFill>
                <a:latin typeface="微软雅黑" panose="020B0503020204020204" pitchFamily="34" charset="-122"/>
                <a:ea typeface="微软雅黑" panose="020B0503020204020204" pitchFamily="34" charset="-122"/>
                <a:cs typeface="+mj-cs"/>
              </a:rPr>
              <a:t>Thank You!</a:t>
            </a:r>
            <a:endParaRPr lang="zh-CN" altLang="en-US" sz="5400" kern="1200" dirty="0">
              <a:solidFill>
                <a:schemeClr val="bg1"/>
              </a:solidFill>
              <a:latin typeface="微软雅黑" panose="020B0503020204020204" pitchFamily="34" charset="-122"/>
              <a:ea typeface="微软雅黑" panose="020B0503020204020204" pitchFamily="34" charset="-122"/>
              <a:cs typeface="+mj-cs"/>
            </a:endParaRPr>
          </a:p>
        </p:txBody>
      </p:sp>
      <p:pic>
        <p:nvPicPr>
          <p:cNvPr id="14" name="图片 13">
            <a:extLst>
              <a:ext uri="{FF2B5EF4-FFF2-40B4-BE49-F238E27FC236}">
                <a16:creationId xmlns:a16="http://schemas.microsoft.com/office/drawing/2014/main" id="{3A605F5F-A448-4C36-AB03-A3A131143E0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067573" y="5350661"/>
            <a:ext cx="1124427" cy="1498016"/>
          </a:xfrm>
          <a:prstGeom prst="rect">
            <a:avLst/>
          </a:prstGeom>
        </p:spPr>
      </p:pic>
      <p:pic>
        <p:nvPicPr>
          <p:cNvPr id="15" name="图片 14">
            <a:extLst>
              <a:ext uri="{FF2B5EF4-FFF2-40B4-BE49-F238E27FC236}">
                <a16:creationId xmlns:a16="http://schemas.microsoft.com/office/drawing/2014/main" id="{C975DB1D-3A9A-4FFB-98AD-742BCC48B42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748912" y="5359985"/>
            <a:ext cx="1915980" cy="1498015"/>
          </a:xfrm>
          <a:prstGeom prst="rect">
            <a:avLst/>
          </a:prstGeom>
        </p:spPr>
      </p:pic>
    </p:spTree>
    <p:extLst>
      <p:ext uri="{BB962C8B-B14F-4D97-AF65-F5344CB8AC3E}">
        <p14:creationId xmlns:p14="http://schemas.microsoft.com/office/powerpoint/2010/main" val="639013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850" fill="hold"/>
                                        <p:tgtEl>
                                          <p:spTgt spid="7"/>
                                        </p:tgtEl>
                                        <p:attrNameLst>
                                          <p:attrName>ppt_x</p:attrName>
                                        </p:attrNameLst>
                                      </p:cBhvr>
                                      <p:tavLst>
                                        <p:tav tm="0">
                                          <p:val>
                                            <p:strVal val="1+#ppt_w/2"/>
                                          </p:val>
                                        </p:tav>
                                        <p:tav tm="100000">
                                          <p:val>
                                            <p:strVal val="#ppt_x"/>
                                          </p:val>
                                        </p:tav>
                                      </p:tavLst>
                                    </p:anim>
                                    <p:anim calcmode="lin" valueType="num">
                                      <p:cBhvr additive="base">
                                        <p:cTn id="12" dur="85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850" fill="hold"/>
                                        <p:tgtEl>
                                          <p:spTgt spid="8"/>
                                        </p:tgtEl>
                                        <p:attrNameLst>
                                          <p:attrName>ppt_x</p:attrName>
                                        </p:attrNameLst>
                                      </p:cBhvr>
                                      <p:tavLst>
                                        <p:tav tm="0">
                                          <p:val>
                                            <p:strVal val="0-#ppt_w/2"/>
                                          </p:val>
                                        </p:tav>
                                        <p:tav tm="100000">
                                          <p:val>
                                            <p:strVal val="#ppt_x"/>
                                          </p:val>
                                        </p:tav>
                                      </p:tavLst>
                                    </p:anim>
                                    <p:anim calcmode="lin" valueType="num">
                                      <p:cBhvr additive="base">
                                        <p:cTn id="16" dur="85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850" fill="hold"/>
                                        <p:tgtEl>
                                          <p:spTgt spid="9"/>
                                        </p:tgtEl>
                                        <p:attrNameLst>
                                          <p:attrName>ppt_x</p:attrName>
                                        </p:attrNameLst>
                                      </p:cBhvr>
                                      <p:tavLst>
                                        <p:tav tm="0">
                                          <p:val>
                                            <p:strVal val="0-#ppt_w/2"/>
                                          </p:val>
                                        </p:tav>
                                        <p:tav tm="100000">
                                          <p:val>
                                            <p:strVal val="#ppt_x"/>
                                          </p:val>
                                        </p:tav>
                                      </p:tavLst>
                                    </p:anim>
                                    <p:anim calcmode="lin" valueType="num">
                                      <p:cBhvr additive="base">
                                        <p:cTn id="20" dur="85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25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850" fill="hold"/>
                                        <p:tgtEl>
                                          <p:spTgt spid="10"/>
                                        </p:tgtEl>
                                        <p:attrNameLst>
                                          <p:attrName>ppt_x</p:attrName>
                                        </p:attrNameLst>
                                      </p:cBhvr>
                                      <p:tavLst>
                                        <p:tav tm="0">
                                          <p:val>
                                            <p:strVal val="1+#ppt_w/2"/>
                                          </p:val>
                                        </p:tav>
                                        <p:tav tm="100000">
                                          <p:val>
                                            <p:strVal val="#ppt_x"/>
                                          </p:val>
                                        </p:tav>
                                      </p:tavLst>
                                    </p:anim>
                                    <p:anim calcmode="lin" valueType="num">
                                      <p:cBhvr additive="base">
                                        <p:cTn id="24" dur="850" fill="hold"/>
                                        <p:tgtEl>
                                          <p:spTgt spid="10"/>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25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850" fill="hold"/>
                                        <p:tgtEl>
                                          <p:spTgt spid="13"/>
                                        </p:tgtEl>
                                        <p:attrNameLst>
                                          <p:attrName>ppt_x</p:attrName>
                                        </p:attrNameLst>
                                      </p:cBhvr>
                                      <p:tavLst>
                                        <p:tav tm="0">
                                          <p:val>
                                            <p:strVal val="0-#ppt_w/2"/>
                                          </p:val>
                                        </p:tav>
                                        <p:tav tm="100000">
                                          <p:val>
                                            <p:strVal val="#ppt_x"/>
                                          </p:val>
                                        </p:tav>
                                      </p:tavLst>
                                    </p:anim>
                                    <p:anim calcmode="lin" valueType="num">
                                      <p:cBhvr additive="base">
                                        <p:cTn id="28" dur="8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3" grpId="0"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7531880"/>
      </p:ext>
    </p:extLst>
  </p:cSld>
  <p:clrMap bg1="lt1" tx1="dk1" bg2="lt2" tx2="dk2" accent1="accent1" accent2="accent2" accent3="accent3" accent4="accent4" accent5="accent5" accent6="accent6" hlink="hlink" folHlink="folHlink"/>
  <p:sldLayoutIdLst>
    <p:sldLayoutId id="2147483652" r:id="rId1"/>
    <p:sldLayoutId id="2147483661" r:id="rId2"/>
    <p:sldLayoutId id="2147483662" r:id="rId3"/>
    <p:sldLayoutId id="2147483660" r:id="rId4"/>
    <p:sldLayoutId id="2147483664" r:id="rId5"/>
    <p:sldLayoutId id="2147483649" r:id="rId6"/>
    <p:sldLayoutId id="2147483663" r:id="rId7"/>
    <p:sldLayoutId id="2147483665" r:id="rId8"/>
    <p:sldLayoutId id="2147483666" r:id="rId9"/>
    <p:sldLayoutId id="2147483670"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1" cy="899665"/>
          </a:xfrm>
          <a:prstGeom prst="rect">
            <a:avLst/>
          </a:prstGeom>
        </p:spPr>
        <p:txBody>
          <a:bodyPr vert="horz" wrap="square" lIns="146304" tIns="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10712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472362121"/>
      </p:ext>
    </p:extLst>
  </p:cSld>
  <p:clrMap bg1="lt1" tx1="dk1" bg2="lt2" tx2="dk2" accent1="accent1" accent2="accent2" accent3="accent3" accent4="accent4" accent5="accent5" accent6="accent6" hlink="hlink" folHlink="folHlink"/>
  <p:sldLayoutIdLst>
    <p:sldLayoutId id="2147483672" r:id="rId1"/>
  </p:sldLayoutIdLst>
  <p:transition>
    <p:fade/>
  </p:transition>
  <p:hf hdr="0" ftr="0" dt="0"/>
  <p:txStyles>
    <p:titleStyle>
      <a:lvl1pPr algn="l" defTabSz="912169" rtl="0" eaLnBrk="1" latinLnBrk="0" hangingPunct="1">
        <a:lnSpc>
          <a:spcPct val="90000"/>
        </a:lnSpc>
        <a:spcBef>
          <a:spcPct val="0"/>
        </a:spcBef>
        <a:buNone/>
        <a:defRPr lang="en-US" sz="31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82552" marR="0" indent="-282552" algn="l" defTabSz="912169" rtl="0" eaLnBrk="1" fontAlgn="auto" latinLnBrk="0" hangingPunct="1">
        <a:lnSpc>
          <a:spcPct val="90000"/>
        </a:lnSpc>
        <a:spcBef>
          <a:spcPts val="1173"/>
        </a:spcBef>
        <a:spcAft>
          <a:spcPts val="587"/>
        </a:spcAft>
        <a:buClrTx/>
        <a:buSzPct val="90000"/>
        <a:buFont typeface="Arial" pitchFamily="34" charset="0"/>
        <a:buChar char="•"/>
        <a:tabLst/>
        <a:defRPr sz="2738" kern="1200" spc="0" baseline="0">
          <a:gradFill>
            <a:gsLst>
              <a:gs pos="1250">
                <a:schemeClr val="tx1"/>
              </a:gs>
              <a:gs pos="100000">
                <a:schemeClr val="tx1"/>
              </a:gs>
            </a:gsLst>
            <a:lin ang="5400000" scaled="0"/>
          </a:gradFill>
          <a:latin typeface="+mj-lt"/>
          <a:ea typeface="+mn-ea"/>
          <a:cs typeface="+mn-cs"/>
        </a:defRPr>
      </a:lvl1pPr>
      <a:lvl2pPr marL="571314" marR="0" indent="-235978" algn="l" defTabSz="912169" rtl="0" eaLnBrk="1" fontAlgn="auto" latinLnBrk="0" hangingPunct="1">
        <a:lnSpc>
          <a:spcPct val="90000"/>
        </a:lnSpc>
        <a:spcBef>
          <a:spcPts val="0"/>
        </a:spcBef>
        <a:spcAft>
          <a:spcPts val="0"/>
        </a:spcAft>
        <a:buClrTx/>
        <a:buSzPct val="90000"/>
        <a:buFont typeface="Arial" pitchFamily="34" charset="0"/>
        <a:buChar char="•"/>
        <a:tabLst/>
        <a:defRPr sz="1565" kern="1200" spc="0" baseline="0">
          <a:gradFill>
            <a:gsLst>
              <a:gs pos="1250">
                <a:schemeClr val="tx1"/>
              </a:gs>
              <a:gs pos="100000">
                <a:schemeClr val="tx1"/>
              </a:gs>
            </a:gsLst>
            <a:lin ang="5400000" scaled="0"/>
          </a:gradFill>
          <a:latin typeface="+mn-lt"/>
          <a:ea typeface="+mn-ea"/>
          <a:cs typeface="+mn-cs"/>
        </a:defRPr>
      </a:lvl2pPr>
      <a:lvl3pPr marL="782453" marR="0" indent="-223558" algn="l" defTabSz="912169" rtl="0" eaLnBrk="1" fontAlgn="auto" latinLnBrk="0" hangingPunct="1">
        <a:lnSpc>
          <a:spcPct val="90000"/>
        </a:lnSpc>
        <a:spcBef>
          <a:spcPts val="0"/>
        </a:spcBef>
        <a:spcAft>
          <a:spcPts val="0"/>
        </a:spcAft>
        <a:buClrTx/>
        <a:buSzPct val="90000"/>
        <a:buFont typeface="Arial" pitchFamily="34" charset="0"/>
        <a:buChar char="•"/>
        <a:tabLst/>
        <a:defRPr sz="1565" kern="1200" spc="0" baseline="0">
          <a:gradFill>
            <a:gsLst>
              <a:gs pos="1250">
                <a:schemeClr val="tx1"/>
              </a:gs>
              <a:gs pos="100000">
                <a:schemeClr val="tx1"/>
              </a:gs>
            </a:gsLst>
            <a:lin ang="5400000" scaled="0"/>
          </a:gradFill>
          <a:latin typeface="+mn-lt"/>
          <a:ea typeface="+mn-ea"/>
          <a:cs typeface="+mn-cs"/>
        </a:defRPr>
      </a:lvl3pPr>
      <a:lvl4pPr marL="1006011" marR="0" indent="-223558" algn="l" defTabSz="912169" rtl="0" eaLnBrk="1" fontAlgn="auto" latinLnBrk="0" hangingPunct="1">
        <a:lnSpc>
          <a:spcPct val="90000"/>
        </a:lnSpc>
        <a:spcBef>
          <a:spcPct val="20000"/>
        </a:spcBef>
        <a:spcAft>
          <a:spcPts val="0"/>
        </a:spcAft>
        <a:buClrTx/>
        <a:buSzPct val="90000"/>
        <a:buFont typeface="Arial" pitchFamily="34" charset="0"/>
        <a:buChar char="•"/>
        <a:tabLst/>
        <a:defRPr sz="1369" kern="1200" spc="0" baseline="0">
          <a:gradFill>
            <a:gsLst>
              <a:gs pos="1250">
                <a:schemeClr val="tx1"/>
              </a:gs>
              <a:gs pos="100000">
                <a:schemeClr val="tx1"/>
              </a:gs>
            </a:gsLst>
            <a:lin ang="5400000" scaled="0"/>
          </a:gradFill>
          <a:latin typeface="+mn-lt"/>
          <a:ea typeface="+mn-ea"/>
          <a:cs typeface="+mn-cs"/>
        </a:defRPr>
      </a:lvl4pPr>
      <a:lvl5pPr marL="1229569" marR="0" indent="-223558" algn="l" defTabSz="912169" rtl="0" eaLnBrk="1" fontAlgn="auto" latinLnBrk="0" hangingPunct="1">
        <a:lnSpc>
          <a:spcPct val="90000"/>
        </a:lnSpc>
        <a:spcBef>
          <a:spcPct val="20000"/>
        </a:spcBef>
        <a:spcAft>
          <a:spcPts val="0"/>
        </a:spcAft>
        <a:buClrTx/>
        <a:buSzPct val="90000"/>
        <a:buFont typeface="Arial" pitchFamily="34" charset="0"/>
        <a:buChar char="•"/>
        <a:tabLst/>
        <a:defRPr sz="1369" kern="1200" spc="0" baseline="0">
          <a:gradFill>
            <a:gsLst>
              <a:gs pos="1250">
                <a:schemeClr val="tx1"/>
              </a:gs>
              <a:gs pos="100000">
                <a:schemeClr val="tx1"/>
              </a:gs>
            </a:gsLst>
            <a:lin ang="5400000" scaled="0"/>
          </a:gradFill>
          <a:latin typeface="+mn-lt"/>
          <a:ea typeface="+mn-ea"/>
          <a:cs typeface="+mn-cs"/>
        </a:defRPr>
      </a:lvl5pPr>
      <a:lvl6pPr marL="2508465" indent="-228043" algn="l" defTabSz="912169" rtl="0" eaLnBrk="1" latinLnBrk="0" hangingPunct="1">
        <a:spcBef>
          <a:spcPct val="20000"/>
        </a:spcBef>
        <a:buFont typeface="Arial" pitchFamily="34" charset="0"/>
        <a:buChar char="•"/>
        <a:defRPr sz="1956" kern="1200">
          <a:solidFill>
            <a:schemeClr val="tx1"/>
          </a:solidFill>
          <a:latin typeface="+mn-lt"/>
          <a:ea typeface="+mn-ea"/>
          <a:cs typeface="+mn-cs"/>
        </a:defRPr>
      </a:lvl6pPr>
      <a:lvl7pPr marL="2964551" indent="-228043" algn="l" defTabSz="912169" rtl="0" eaLnBrk="1" latinLnBrk="0" hangingPunct="1">
        <a:spcBef>
          <a:spcPct val="20000"/>
        </a:spcBef>
        <a:buFont typeface="Arial" pitchFamily="34" charset="0"/>
        <a:buChar char="•"/>
        <a:defRPr sz="1956" kern="1200">
          <a:solidFill>
            <a:schemeClr val="tx1"/>
          </a:solidFill>
          <a:latin typeface="+mn-lt"/>
          <a:ea typeface="+mn-ea"/>
          <a:cs typeface="+mn-cs"/>
        </a:defRPr>
      </a:lvl7pPr>
      <a:lvl8pPr marL="3420635" indent="-228043" algn="l" defTabSz="912169" rtl="0" eaLnBrk="1" latinLnBrk="0" hangingPunct="1">
        <a:spcBef>
          <a:spcPct val="20000"/>
        </a:spcBef>
        <a:buFont typeface="Arial" pitchFamily="34" charset="0"/>
        <a:buChar char="•"/>
        <a:defRPr sz="1956" kern="1200">
          <a:solidFill>
            <a:schemeClr val="tx1"/>
          </a:solidFill>
          <a:latin typeface="+mn-lt"/>
          <a:ea typeface="+mn-ea"/>
          <a:cs typeface="+mn-cs"/>
        </a:defRPr>
      </a:lvl8pPr>
      <a:lvl9pPr marL="3876720" indent="-228043" algn="l" defTabSz="912169" rtl="0" eaLnBrk="1" latinLnBrk="0" hangingPunct="1">
        <a:spcBef>
          <a:spcPct val="20000"/>
        </a:spcBef>
        <a:buFont typeface="Arial" pitchFamily="34" charset="0"/>
        <a:buChar char="•"/>
        <a:defRPr sz="1956" kern="1200">
          <a:solidFill>
            <a:schemeClr val="tx1"/>
          </a:solidFill>
          <a:latin typeface="+mn-lt"/>
          <a:ea typeface="+mn-ea"/>
          <a:cs typeface="+mn-cs"/>
        </a:defRPr>
      </a:lvl9pPr>
    </p:bodyStyle>
    <p:otherStyle>
      <a:defPPr>
        <a:defRPr lang="en-US"/>
      </a:defPPr>
      <a:lvl1pPr marL="0" algn="l" defTabSz="912169" rtl="0" eaLnBrk="1" latinLnBrk="0" hangingPunct="1">
        <a:defRPr sz="1760" kern="1200">
          <a:solidFill>
            <a:schemeClr val="tx1"/>
          </a:solidFill>
          <a:latin typeface="+mn-lt"/>
          <a:ea typeface="+mn-ea"/>
          <a:cs typeface="+mn-cs"/>
        </a:defRPr>
      </a:lvl1pPr>
      <a:lvl2pPr marL="456084" algn="l" defTabSz="912169" rtl="0" eaLnBrk="1" latinLnBrk="0" hangingPunct="1">
        <a:defRPr sz="1760" kern="1200">
          <a:solidFill>
            <a:schemeClr val="tx1"/>
          </a:solidFill>
          <a:latin typeface="+mn-lt"/>
          <a:ea typeface="+mn-ea"/>
          <a:cs typeface="+mn-cs"/>
        </a:defRPr>
      </a:lvl2pPr>
      <a:lvl3pPr marL="912169" algn="l" defTabSz="912169" rtl="0" eaLnBrk="1" latinLnBrk="0" hangingPunct="1">
        <a:defRPr sz="1760" kern="1200">
          <a:solidFill>
            <a:schemeClr val="tx1"/>
          </a:solidFill>
          <a:latin typeface="+mn-lt"/>
          <a:ea typeface="+mn-ea"/>
          <a:cs typeface="+mn-cs"/>
        </a:defRPr>
      </a:lvl3pPr>
      <a:lvl4pPr marL="1368254" algn="l" defTabSz="912169" rtl="0" eaLnBrk="1" latinLnBrk="0" hangingPunct="1">
        <a:defRPr sz="1760" kern="1200">
          <a:solidFill>
            <a:schemeClr val="tx1"/>
          </a:solidFill>
          <a:latin typeface="+mn-lt"/>
          <a:ea typeface="+mn-ea"/>
          <a:cs typeface="+mn-cs"/>
        </a:defRPr>
      </a:lvl4pPr>
      <a:lvl5pPr marL="1824339" algn="l" defTabSz="912169" rtl="0" eaLnBrk="1" latinLnBrk="0" hangingPunct="1">
        <a:defRPr sz="1760" kern="1200">
          <a:solidFill>
            <a:schemeClr val="tx1"/>
          </a:solidFill>
          <a:latin typeface="+mn-lt"/>
          <a:ea typeface="+mn-ea"/>
          <a:cs typeface="+mn-cs"/>
        </a:defRPr>
      </a:lvl5pPr>
      <a:lvl6pPr marL="2280424" algn="l" defTabSz="912169" rtl="0" eaLnBrk="1" latinLnBrk="0" hangingPunct="1">
        <a:defRPr sz="1760" kern="1200">
          <a:solidFill>
            <a:schemeClr val="tx1"/>
          </a:solidFill>
          <a:latin typeface="+mn-lt"/>
          <a:ea typeface="+mn-ea"/>
          <a:cs typeface="+mn-cs"/>
        </a:defRPr>
      </a:lvl6pPr>
      <a:lvl7pPr marL="2736507" algn="l" defTabSz="912169" rtl="0" eaLnBrk="1" latinLnBrk="0" hangingPunct="1">
        <a:defRPr sz="1760" kern="1200">
          <a:solidFill>
            <a:schemeClr val="tx1"/>
          </a:solidFill>
          <a:latin typeface="+mn-lt"/>
          <a:ea typeface="+mn-ea"/>
          <a:cs typeface="+mn-cs"/>
        </a:defRPr>
      </a:lvl7pPr>
      <a:lvl8pPr marL="3192593" algn="l" defTabSz="912169" rtl="0" eaLnBrk="1" latinLnBrk="0" hangingPunct="1">
        <a:defRPr sz="1760" kern="1200">
          <a:solidFill>
            <a:schemeClr val="tx1"/>
          </a:solidFill>
          <a:latin typeface="+mn-lt"/>
          <a:ea typeface="+mn-ea"/>
          <a:cs typeface="+mn-cs"/>
        </a:defRPr>
      </a:lvl8pPr>
      <a:lvl9pPr marL="3648678" algn="l" defTabSz="912169" rtl="0" eaLnBrk="1" latinLnBrk="0" hangingPunct="1">
        <a:defRPr sz="1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www.transifex.com/microsoft-oss/vscode-workbench/dashboard/" TargetMode="External"/><Relationship Id="rId3" Type="http://schemas.openxmlformats.org/officeDocument/2006/relationships/image" Target="../media/image24.png"/><Relationship Id="rId7" Type="http://schemas.openxmlformats.org/officeDocument/2006/relationships/hyperlink" Target="https://www.transifex.com/microsoft-oss/vscode-setup/dashboard/"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hyperlink" Target="https://www.transifex.com/microsoft-oss/vscode-extensions/dashboard/" TargetMode="External"/><Relationship Id="rId11" Type="http://schemas.openxmlformats.org/officeDocument/2006/relationships/hyperlink" Target="https://www.transifex.com/microsoft-oss/team-explorer-everywhere/dashboard/" TargetMode="External"/><Relationship Id="rId5" Type="http://schemas.openxmlformats.org/officeDocument/2006/relationships/hyperlink" Target="https://www.transifex.com/microsoft-oss/vscode-editor/dashboard/" TargetMode="External"/><Relationship Id="rId10" Type="http://schemas.openxmlformats.org/officeDocument/2006/relationships/hyperlink" Target="https://www.transifex.com/microsoft-oss/sqltoolsservice/dashboard/" TargetMode="External"/><Relationship Id="rId4" Type="http://schemas.openxmlformats.org/officeDocument/2006/relationships/image" Target="../media/image31.png"/><Relationship Id="rId9" Type="http://schemas.openxmlformats.org/officeDocument/2006/relationships/hyperlink" Target="https://www.transifex.com/microsoft-oss/vscode-mssql/dashboard/"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hyperlink" Target="https://github.com/Microsoft/Localization/wiki" TargetMode="External"/><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4.png"/><Relationship Id="rId7"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hyperlink" Target="https://github.com/Microsoft/localization/wiki" TargetMode="External"/><Relationship Id="rId5" Type="http://schemas.openxmlformats.org/officeDocument/2006/relationships/hyperlink" Target="http://aka.ms/docscn" TargetMode="Externa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24.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24.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51.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hyperlink" Target="https://github.com/Microsoft/Localization/wiki/What's-a-HackADoc"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docs.microsoft.com/zh-cn/sql/linux/" TargetMode="External"/><Relationship Id="rId3" Type="http://schemas.openxmlformats.org/officeDocument/2006/relationships/image" Target="../media/image53.png"/><Relationship Id="rId7" Type="http://schemas.openxmlformats.org/officeDocument/2006/relationships/hyperlink" Target="https://docs.microsoft.com/zh-cn/aspnet/core/" TargetMode="External"/><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14.pn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hyperlink" Target="https://github.com/Microsoft/localization/wiki" TargetMode="External"/><Relationship Id="rId5" Type="http://schemas.openxmlformats.org/officeDocument/2006/relationships/image" Target="../media/image15.png"/><Relationship Id="rId4" Type="http://schemas.openxmlformats.org/officeDocument/2006/relationships/hyperlink" Target="https://www.ithome.com.tw/news/114637"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4.png"/><Relationship Id="rId7"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jpg"/><Relationship Id="rId10" Type="http://schemas.openxmlformats.org/officeDocument/2006/relationships/image" Target="../media/image22.jpg"/><Relationship Id="rId4" Type="http://schemas.openxmlformats.org/officeDocument/2006/relationships/image" Target="../media/image16.jpg"/><Relationship Id="rId9" Type="http://schemas.openxmlformats.org/officeDocument/2006/relationships/image" Target="../media/image21.jp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hyperlink" Target="https://github.com/Microsoft/localization/wiki" TargetMode="External"/><Relationship Id="rId5" Type="http://schemas.openxmlformats.org/officeDocument/2006/relationships/hyperlink" Target="http://aka.ms/osscn" TargetMode="Externa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hyperlink" Target="http://www.transifex.com/" TargetMode="External"/><Relationship Id="rId3" Type="http://schemas.openxmlformats.org/officeDocument/2006/relationships/image" Target="../media/image25.emf"/><Relationship Id="rId7" Type="http://schemas.openxmlformats.org/officeDocument/2006/relationships/hyperlink" Target="https://www.transifex.com/"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6.emf"/><Relationship Id="rId5" Type="http://schemas.openxmlformats.org/officeDocument/2006/relationships/image" Target="../media/image24.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4.png"/><Relationship Id="rId7" Type="http://schemas.openxmlformats.org/officeDocument/2006/relationships/image" Target="../media/image29.emf"/><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489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8080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Start Contribution</a:t>
            </a:r>
            <a:endParaRPr lang="zh-CN" altLang="en-US" dirty="0"/>
          </a:p>
        </p:txBody>
      </p:sp>
      <p:pic>
        <p:nvPicPr>
          <p:cNvPr id="11" name="图片 10">
            <a:extLst>
              <a:ext uri="{FF2B5EF4-FFF2-40B4-BE49-F238E27FC236}">
                <a16:creationId xmlns:a16="http://schemas.microsoft.com/office/drawing/2014/main" id="{087A48FA-98EC-4761-9B8D-D959100C76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5340" y="311126"/>
            <a:ext cx="1711859" cy="365230"/>
          </a:xfrm>
          <a:prstGeom prst="rect">
            <a:avLst/>
          </a:prstGeom>
        </p:spPr>
      </p:pic>
      <p:pic>
        <p:nvPicPr>
          <p:cNvPr id="23" name="Picture 22">
            <a:extLst>
              <a:ext uri="{FF2B5EF4-FFF2-40B4-BE49-F238E27FC236}">
                <a16:creationId xmlns:a16="http://schemas.microsoft.com/office/drawing/2014/main" id="{8CC017CE-48D7-4C68-9A23-4DFC5401A6AB}"/>
              </a:ext>
            </a:extLst>
          </p:cNvPr>
          <p:cNvPicPr>
            <a:picLocks noChangeAspect="1"/>
          </p:cNvPicPr>
          <p:nvPr/>
        </p:nvPicPr>
        <p:blipFill>
          <a:blip r:embed="rId4"/>
          <a:stretch>
            <a:fillRect/>
          </a:stretch>
        </p:blipFill>
        <p:spPr>
          <a:xfrm>
            <a:off x="302305" y="1436818"/>
            <a:ext cx="4163229" cy="4994229"/>
          </a:xfrm>
          <a:prstGeom prst="rect">
            <a:avLst/>
          </a:prstGeom>
          <a:ln>
            <a:solidFill>
              <a:srgbClr val="FFFF00"/>
            </a:solidFill>
          </a:ln>
          <a:effectLst>
            <a:outerShdw blurRad="50800" dist="38100" dir="2700000" algn="tl" rotWithShape="0">
              <a:prstClr val="black"/>
            </a:outerShdw>
          </a:effectLst>
        </p:spPr>
      </p:pic>
      <p:sp>
        <p:nvSpPr>
          <p:cNvPr id="24" name="Rectangle: Rounded Corners 23">
            <a:extLst>
              <a:ext uri="{FF2B5EF4-FFF2-40B4-BE49-F238E27FC236}">
                <a16:creationId xmlns:a16="http://schemas.microsoft.com/office/drawing/2014/main" id="{D33AE255-F8A3-47D9-A164-A82B0D9F9FAE}"/>
              </a:ext>
            </a:extLst>
          </p:cNvPr>
          <p:cNvSpPr/>
          <p:nvPr/>
        </p:nvSpPr>
        <p:spPr>
          <a:xfrm>
            <a:off x="3661475" y="6017242"/>
            <a:ext cx="1069590" cy="3915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114"/>
            <a:endParaRPr lang="en-US" sz="1795" kern="0" dirty="0">
              <a:solidFill>
                <a:sysClr val="windowText" lastClr="000000"/>
              </a:solidFill>
            </a:endParaRPr>
          </a:p>
        </p:txBody>
      </p:sp>
      <p:sp>
        <p:nvSpPr>
          <p:cNvPr id="25" name="Rectangle: Rounded Corners 24">
            <a:extLst>
              <a:ext uri="{FF2B5EF4-FFF2-40B4-BE49-F238E27FC236}">
                <a16:creationId xmlns:a16="http://schemas.microsoft.com/office/drawing/2014/main" id="{38B29117-2028-4159-9E0C-068F62E8134F}"/>
              </a:ext>
            </a:extLst>
          </p:cNvPr>
          <p:cNvSpPr/>
          <p:nvPr/>
        </p:nvSpPr>
        <p:spPr>
          <a:xfrm>
            <a:off x="3821642" y="1629991"/>
            <a:ext cx="749257" cy="3915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114"/>
            <a:endParaRPr lang="en-US" sz="1795" kern="0" dirty="0">
              <a:solidFill>
                <a:sysClr val="windowText" lastClr="000000"/>
              </a:solidFill>
            </a:endParaRPr>
          </a:p>
        </p:txBody>
      </p:sp>
      <p:sp>
        <p:nvSpPr>
          <p:cNvPr id="26" name="TextBox 25">
            <a:extLst>
              <a:ext uri="{FF2B5EF4-FFF2-40B4-BE49-F238E27FC236}">
                <a16:creationId xmlns:a16="http://schemas.microsoft.com/office/drawing/2014/main" id="{0D4C8A57-F6A1-4795-A15B-497A2723E3D5}"/>
              </a:ext>
            </a:extLst>
          </p:cNvPr>
          <p:cNvSpPr txBox="1"/>
          <p:nvPr/>
        </p:nvSpPr>
        <p:spPr>
          <a:xfrm>
            <a:off x="4570899" y="4488769"/>
            <a:ext cx="5761821" cy="1569660"/>
          </a:xfrm>
          <a:prstGeom prst="rect">
            <a:avLst/>
          </a:prstGeom>
          <a:solidFill>
            <a:schemeClr val="accent4">
              <a:lumMod val="20000"/>
              <a:lumOff val="80000"/>
              <a:alpha val="50000"/>
            </a:schemeClr>
          </a:solidFill>
          <a:ln>
            <a:noFill/>
          </a:ln>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defTabSz="912114"/>
            <a:r>
              <a:rPr lang="en-US" sz="2400" b="1" kern="0" dirty="0">
                <a:solidFill>
                  <a:srgbClr val="FF0000"/>
                </a:solidFill>
                <a:latin typeface="Microsoft YaHei" panose="020B0503020204020204" pitchFamily="34" charset="-122"/>
                <a:ea typeface="Microsoft YaHei" panose="020B0503020204020204" pitchFamily="34" charset="-122"/>
              </a:rPr>
              <a:t>2. </a:t>
            </a:r>
            <a:r>
              <a:rPr lang="en-US" sz="2400" kern="0" dirty="0">
                <a:solidFill>
                  <a:sysClr val="windowText" lastClr="000000"/>
                </a:solidFill>
                <a:latin typeface="Microsoft YaHei" panose="020B0503020204020204" pitchFamily="34" charset="-122"/>
                <a:ea typeface="Microsoft YaHei" panose="020B0503020204020204" pitchFamily="34" charset="-122"/>
              </a:rPr>
              <a:t>If the language you wish to translate is not available, click the </a:t>
            </a:r>
            <a:r>
              <a:rPr lang="en-US" sz="2400" b="1" kern="0" dirty="0">
                <a:solidFill>
                  <a:schemeClr val="tx1"/>
                </a:solidFill>
                <a:latin typeface="Microsoft YaHei" panose="020B0503020204020204" pitchFamily="34" charset="-122"/>
                <a:ea typeface="Microsoft YaHei" panose="020B0503020204020204" pitchFamily="34" charset="-122"/>
              </a:rPr>
              <a:t>Request a language </a:t>
            </a:r>
            <a:r>
              <a:rPr lang="en-US" sz="2400" kern="0" dirty="0">
                <a:solidFill>
                  <a:sysClr val="windowText" lastClr="000000"/>
                </a:solidFill>
                <a:latin typeface="Microsoft YaHei" panose="020B0503020204020204" pitchFamily="34" charset="-122"/>
                <a:ea typeface="Microsoft YaHei" panose="020B0503020204020204" pitchFamily="34" charset="-122"/>
              </a:rPr>
              <a:t>link at the bottom right corner of the page</a:t>
            </a:r>
          </a:p>
        </p:txBody>
      </p:sp>
      <p:sp>
        <p:nvSpPr>
          <p:cNvPr id="27" name="Content Placeholder 2">
            <a:extLst>
              <a:ext uri="{FF2B5EF4-FFF2-40B4-BE49-F238E27FC236}">
                <a16:creationId xmlns:a16="http://schemas.microsoft.com/office/drawing/2014/main" id="{A11AB847-92EA-41C9-8FB0-69088C71ABAF}"/>
              </a:ext>
            </a:extLst>
          </p:cNvPr>
          <p:cNvSpPr>
            <a:spLocks noGrp="1"/>
          </p:cNvSpPr>
          <p:nvPr>
            <p:ph idx="1"/>
          </p:nvPr>
        </p:nvSpPr>
        <p:spPr>
          <a:xfrm>
            <a:off x="4430279" y="2181360"/>
            <a:ext cx="4037501" cy="1805363"/>
          </a:xfrm>
          <a:solidFill>
            <a:schemeClr val="accent4">
              <a:lumMod val="20000"/>
              <a:lumOff val="80000"/>
              <a:alpha val="50000"/>
            </a:schemeClr>
          </a:solidFill>
        </p:spPr>
        <p:txBody>
          <a:bodyPr>
            <a:noAutofit/>
          </a:bodyPr>
          <a:lstStyle/>
          <a:p>
            <a:pPr marL="0" indent="0">
              <a:buNone/>
            </a:pPr>
            <a:r>
              <a:rPr lang="en-US" sz="2400" b="1" dirty="0">
                <a:solidFill>
                  <a:srgbClr val="FF0000"/>
                </a:solidFill>
              </a:rPr>
              <a:t>1</a:t>
            </a:r>
            <a:r>
              <a:rPr lang="en-US" sz="2400" b="1" dirty="0">
                <a:solidFill>
                  <a:schemeClr val="tx1"/>
                </a:solidFill>
              </a:rPr>
              <a:t>.</a:t>
            </a:r>
            <a:r>
              <a:rPr lang="en-US" sz="2400" dirty="0">
                <a:solidFill>
                  <a:schemeClr val="tx1"/>
                </a:solidFill>
              </a:rPr>
              <a:t> Go to the Project Links </a:t>
            </a:r>
          </a:p>
          <a:p>
            <a:pPr marL="0" indent="0">
              <a:buNone/>
            </a:pPr>
            <a:r>
              <a:rPr lang="en-US" sz="2400" dirty="0">
                <a:solidFill>
                  <a:schemeClr val="tx1"/>
                </a:solidFill>
              </a:rPr>
              <a:t>Select your requested language.</a:t>
            </a:r>
          </a:p>
          <a:p>
            <a:pPr marL="0" indent="0">
              <a:buNone/>
            </a:pPr>
            <a:r>
              <a:rPr lang="en-US" sz="2400" dirty="0">
                <a:solidFill>
                  <a:schemeClr val="tx1"/>
                </a:solidFill>
              </a:rPr>
              <a:t>Click </a:t>
            </a:r>
            <a:r>
              <a:rPr lang="en-US" sz="2400" b="1" dirty="0">
                <a:solidFill>
                  <a:schemeClr val="tx1"/>
                </a:solidFill>
              </a:rPr>
              <a:t>Translate</a:t>
            </a:r>
          </a:p>
          <a:p>
            <a:pPr marL="0" indent="0">
              <a:buNone/>
            </a:pPr>
            <a:endParaRPr lang="en-US" dirty="0"/>
          </a:p>
        </p:txBody>
      </p:sp>
      <p:sp>
        <p:nvSpPr>
          <p:cNvPr id="28" name="Rectangle 27">
            <a:extLst>
              <a:ext uri="{FF2B5EF4-FFF2-40B4-BE49-F238E27FC236}">
                <a16:creationId xmlns:a16="http://schemas.microsoft.com/office/drawing/2014/main" id="{B89CE082-921F-40C7-99E5-88A61CB7CFBD}"/>
              </a:ext>
            </a:extLst>
          </p:cNvPr>
          <p:cNvSpPr/>
          <p:nvPr/>
        </p:nvSpPr>
        <p:spPr>
          <a:xfrm>
            <a:off x="8854440" y="870968"/>
            <a:ext cx="3262308" cy="3131554"/>
          </a:xfrm>
          <a:prstGeom prst="rect">
            <a:avLst/>
          </a:prstGeom>
          <a:solidFill>
            <a:schemeClr val="accent6">
              <a:lumMod val="20000"/>
              <a:lumOff val="80000"/>
              <a:alpha val="50000"/>
            </a:schemeClr>
          </a:solidFill>
        </p:spPr>
        <p:txBody>
          <a:bodyPr wrap="square">
            <a:spAutoFit/>
          </a:bodyPr>
          <a:lstStyle/>
          <a:p>
            <a:pPr defTabSz="912114"/>
            <a:r>
              <a:rPr lang="en-US" sz="1795" kern="0" dirty="0">
                <a:solidFill>
                  <a:sysClr val="windowText" lastClr="000000"/>
                </a:solidFill>
              </a:rPr>
              <a:t>VSCode</a:t>
            </a:r>
          </a:p>
          <a:p>
            <a:pPr marL="0" lvl="1" defTabSz="912114">
              <a:buFont typeface="Arial" panose="020B0604020202020204" pitchFamily="34" charset="0"/>
              <a:buChar char="•"/>
            </a:pPr>
            <a:r>
              <a:rPr lang="en-US" sz="1795" kern="0" dirty="0">
                <a:solidFill>
                  <a:sysClr val="windowText" lastClr="000000"/>
                </a:solidFill>
                <a:hlinkClick r:id="rId5"/>
              </a:rPr>
              <a:t>VSCode Editor</a:t>
            </a:r>
            <a:endParaRPr lang="en-US" sz="1795" kern="0" dirty="0">
              <a:solidFill>
                <a:sysClr val="windowText" lastClr="000000"/>
              </a:solidFill>
            </a:endParaRPr>
          </a:p>
          <a:p>
            <a:pPr marL="0" lvl="1" defTabSz="912114">
              <a:buFont typeface="Arial" panose="020B0604020202020204" pitchFamily="34" charset="0"/>
              <a:buChar char="•"/>
            </a:pPr>
            <a:r>
              <a:rPr lang="en-US" sz="1795" kern="0" dirty="0">
                <a:solidFill>
                  <a:sysClr val="windowText" lastClr="000000"/>
                </a:solidFill>
                <a:hlinkClick r:id="rId6"/>
              </a:rPr>
              <a:t>VSCode Extensions</a:t>
            </a:r>
            <a:endParaRPr lang="en-US" sz="1795" kern="0" dirty="0">
              <a:solidFill>
                <a:sysClr val="windowText" lastClr="000000"/>
              </a:solidFill>
            </a:endParaRPr>
          </a:p>
          <a:p>
            <a:pPr marL="0" lvl="1" defTabSz="912114">
              <a:buFont typeface="Arial" panose="020B0604020202020204" pitchFamily="34" charset="0"/>
              <a:buChar char="•"/>
            </a:pPr>
            <a:r>
              <a:rPr lang="en-US" sz="1795" kern="0" dirty="0">
                <a:solidFill>
                  <a:sysClr val="windowText" lastClr="000000"/>
                </a:solidFill>
                <a:hlinkClick r:id="rId7"/>
              </a:rPr>
              <a:t>VSCode Setup</a:t>
            </a:r>
            <a:endParaRPr lang="en-US" sz="1795" kern="0" dirty="0">
              <a:solidFill>
                <a:sysClr val="windowText" lastClr="000000"/>
              </a:solidFill>
            </a:endParaRPr>
          </a:p>
          <a:p>
            <a:pPr marL="0" lvl="1" defTabSz="912114">
              <a:buFont typeface="Arial" panose="020B0604020202020204" pitchFamily="34" charset="0"/>
              <a:buChar char="•"/>
            </a:pPr>
            <a:r>
              <a:rPr lang="en-US" sz="1795" kern="0" dirty="0">
                <a:solidFill>
                  <a:sysClr val="windowText" lastClr="000000"/>
                </a:solidFill>
                <a:hlinkClick r:id="rId8"/>
              </a:rPr>
              <a:t>VSCode Workbench</a:t>
            </a:r>
            <a:endParaRPr lang="en-US" sz="1795" kern="0" dirty="0">
              <a:solidFill>
                <a:sysClr val="windowText" lastClr="000000"/>
              </a:solidFill>
            </a:endParaRPr>
          </a:p>
          <a:p>
            <a:pPr defTabSz="912114"/>
            <a:r>
              <a:rPr lang="en-US" sz="1795" kern="0" dirty="0">
                <a:solidFill>
                  <a:sysClr val="windowText" lastClr="000000"/>
                </a:solidFill>
              </a:rPr>
              <a:t>SQL on Linux Tools</a:t>
            </a:r>
          </a:p>
          <a:p>
            <a:pPr marL="0" lvl="1" defTabSz="912114">
              <a:buFont typeface="Arial" panose="020B0604020202020204" pitchFamily="34" charset="0"/>
              <a:buChar char="•"/>
            </a:pPr>
            <a:r>
              <a:rPr lang="en-US" sz="1795" kern="0" dirty="0">
                <a:solidFill>
                  <a:sysClr val="windowText" lastClr="000000"/>
                </a:solidFill>
                <a:hlinkClick r:id="rId9"/>
              </a:rPr>
              <a:t>Visual Studio Code SQL Server Extension</a:t>
            </a:r>
            <a:endParaRPr lang="en-US" sz="1795" kern="0" dirty="0">
              <a:solidFill>
                <a:sysClr val="windowText" lastClr="000000"/>
              </a:solidFill>
            </a:endParaRPr>
          </a:p>
          <a:p>
            <a:pPr marL="0" lvl="1" defTabSz="912114">
              <a:buFont typeface="Arial" panose="020B0604020202020204" pitchFamily="34" charset="0"/>
              <a:buChar char="•"/>
            </a:pPr>
            <a:r>
              <a:rPr lang="en-US" sz="1795" kern="0" dirty="0">
                <a:solidFill>
                  <a:sysClr val="windowText" lastClr="000000"/>
                </a:solidFill>
                <a:hlinkClick r:id="rId10"/>
              </a:rPr>
              <a:t>SQL Tools API Service</a:t>
            </a:r>
            <a:endParaRPr lang="en-US" sz="1795" kern="0" dirty="0">
              <a:solidFill>
                <a:sysClr val="windowText" lastClr="000000"/>
              </a:solidFill>
            </a:endParaRPr>
          </a:p>
          <a:p>
            <a:pPr defTabSz="912114"/>
            <a:r>
              <a:rPr lang="en-US" sz="1795" kern="0" dirty="0">
                <a:solidFill>
                  <a:sysClr val="windowText" lastClr="000000"/>
                </a:solidFill>
              </a:rPr>
              <a:t>Plug-in for Java Eclipse</a:t>
            </a:r>
          </a:p>
          <a:p>
            <a:pPr marL="0" lvl="1" defTabSz="912114">
              <a:buFont typeface="Arial" panose="020B0604020202020204" pitchFamily="34" charset="0"/>
              <a:buChar char="•"/>
            </a:pPr>
            <a:r>
              <a:rPr lang="en-US" sz="1795" kern="0" dirty="0">
                <a:solidFill>
                  <a:sysClr val="windowText" lastClr="000000"/>
                </a:solidFill>
                <a:hlinkClick r:id="rId11"/>
              </a:rPr>
              <a:t>Team Explorer Everywhere</a:t>
            </a:r>
            <a:endParaRPr lang="en-US" sz="1795" kern="0" dirty="0">
              <a:solidFill>
                <a:sysClr val="windowText" lastClr="000000"/>
              </a:solidFill>
            </a:endParaRPr>
          </a:p>
        </p:txBody>
      </p:sp>
      <p:sp>
        <p:nvSpPr>
          <p:cNvPr id="29" name="Arrow: Right 28">
            <a:extLst>
              <a:ext uri="{FF2B5EF4-FFF2-40B4-BE49-F238E27FC236}">
                <a16:creationId xmlns:a16="http://schemas.microsoft.com/office/drawing/2014/main" id="{40CA646A-8AED-4AC0-ADD3-036DA0C07BF7}"/>
              </a:ext>
            </a:extLst>
          </p:cNvPr>
          <p:cNvSpPr/>
          <p:nvPr/>
        </p:nvSpPr>
        <p:spPr>
          <a:xfrm>
            <a:off x="7868645" y="1588433"/>
            <a:ext cx="720981" cy="4397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114"/>
            <a:endParaRPr lang="en-US" sz="1795" kern="0">
              <a:solidFill>
                <a:sysClr val="windowText" lastClr="000000"/>
              </a:solidFill>
            </a:endParaRPr>
          </a:p>
        </p:txBody>
      </p:sp>
    </p:spTree>
    <p:extLst>
      <p:ext uri="{BB962C8B-B14F-4D97-AF65-F5344CB8AC3E}">
        <p14:creationId xmlns:p14="http://schemas.microsoft.com/office/powerpoint/2010/main" val="2783706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Select a Resource</a:t>
            </a:r>
            <a:endParaRPr lang="zh-CN" altLang="en-US" dirty="0"/>
          </a:p>
        </p:txBody>
      </p:sp>
      <p:pic>
        <p:nvPicPr>
          <p:cNvPr id="11" name="图片 10">
            <a:extLst>
              <a:ext uri="{FF2B5EF4-FFF2-40B4-BE49-F238E27FC236}">
                <a16:creationId xmlns:a16="http://schemas.microsoft.com/office/drawing/2014/main" id="{087A48FA-98EC-4761-9B8D-D959100C76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5340" y="311126"/>
            <a:ext cx="1711859" cy="365230"/>
          </a:xfrm>
          <a:prstGeom prst="rect">
            <a:avLst/>
          </a:prstGeom>
        </p:spPr>
      </p:pic>
      <p:pic>
        <p:nvPicPr>
          <p:cNvPr id="13" name="Picture 12">
            <a:extLst>
              <a:ext uri="{FF2B5EF4-FFF2-40B4-BE49-F238E27FC236}">
                <a16:creationId xmlns:a16="http://schemas.microsoft.com/office/drawing/2014/main" id="{A4D07422-5833-4D46-82DB-99642D02C224}"/>
              </a:ext>
            </a:extLst>
          </p:cNvPr>
          <p:cNvPicPr>
            <a:picLocks noChangeAspect="1"/>
          </p:cNvPicPr>
          <p:nvPr/>
        </p:nvPicPr>
        <p:blipFill>
          <a:blip r:embed="rId4"/>
          <a:stretch>
            <a:fillRect/>
          </a:stretch>
        </p:blipFill>
        <p:spPr>
          <a:xfrm>
            <a:off x="4163076" y="1378340"/>
            <a:ext cx="4114122" cy="5016758"/>
          </a:xfrm>
          <a:prstGeom prst="rect">
            <a:avLst/>
          </a:prstGeom>
          <a:effectLst>
            <a:outerShdw blurRad="50800" dist="38100" dir="2700000" algn="tl" rotWithShape="0">
              <a:prstClr val="black">
                <a:alpha val="40000"/>
              </a:prstClr>
            </a:outerShdw>
          </a:effectLst>
        </p:spPr>
      </p:pic>
      <p:sp>
        <p:nvSpPr>
          <p:cNvPr id="14" name="Content Placeholder 2">
            <a:extLst>
              <a:ext uri="{FF2B5EF4-FFF2-40B4-BE49-F238E27FC236}">
                <a16:creationId xmlns:a16="http://schemas.microsoft.com/office/drawing/2014/main" id="{BEB8BDA8-B406-4C2E-A736-108236EE583A}"/>
              </a:ext>
            </a:extLst>
          </p:cNvPr>
          <p:cNvSpPr>
            <a:spLocks noGrp="1"/>
          </p:cNvSpPr>
          <p:nvPr>
            <p:ph idx="1"/>
          </p:nvPr>
        </p:nvSpPr>
        <p:spPr>
          <a:xfrm>
            <a:off x="903657" y="3572923"/>
            <a:ext cx="3657965" cy="1387166"/>
          </a:xfrm>
          <a:solidFill>
            <a:schemeClr val="accent4">
              <a:lumMod val="20000"/>
              <a:lumOff val="80000"/>
              <a:alpha val="50000"/>
            </a:schemeClr>
          </a:solidFill>
        </p:spPr>
        <p:txBody>
          <a:bodyPr>
            <a:normAutofit fontScale="85000" lnSpcReduction="10000"/>
          </a:bodyPr>
          <a:lstStyle/>
          <a:p>
            <a:pPr marL="0" indent="0">
              <a:buNone/>
            </a:pPr>
            <a:r>
              <a:rPr lang="en-US" sz="3100" b="1" dirty="0">
                <a:solidFill>
                  <a:srgbClr val="FF0000"/>
                </a:solidFill>
              </a:rPr>
              <a:t>1. </a:t>
            </a:r>
            <a:r>
              <a:rPr lang="en-US" sz="3100" dirty="0">
                <a:solidFill>
                  <a:schemeClr val="tx1"/>
                </a:solidFill>
              </a:rPr>
              <a:t>Select </a:t>
            </a:r>
            <a:r>
              <a:rPr lang="en-US" sz="3100" b="1" dirty="0">
                <a:solidFill>
                  <a:schemeClr val="tx1"/>
                </a:solidFill>
              </a:rPr>
              <a:t>All Resources </a:t>
            </a:r>
            <a:r>
              <a:rPr lang="en-US" sz="3100" dirty="0">
                <a:solidFill>
                  <a:schemeClr val="tx1"/>
                </a:solidFill>
              </a:rPr>
              <a:t>at the bottom of the page.</a:t>
            </a:r>
          </a:p>
          <a:p>
            <a:endParaRPr lang="en-US" sz="1795" dirty="0"/>
          </a:p>
        </p:txBody>
      </p:sp>
      <p:sp>
        <p:nvSpPr>
          <p:cNvPr id="15" name="Content Placeholder 2">
            <a:extLst>
              <a:ext uri="{FF2B5EF4-FFF2-40B4-BE49-F238E27FC236}">
                <a16:creationId xmlns:a16="http://schemas.microsoft.com/office/drawing/2014/main" id="{C7B3A5B4-0DF8-49B0-9A24-6B6EB9889D10}"/>
              </a:ext>
            </a:extLst>
          </p:cNvPr>
          <p:cNvSpPr txBox="1">
            <a:spLocks/>
          </p:cNvSpPr>
          <p:nvPr/>
        </p:nvSpPr>
        <p:spPr>
          <a:xfrm>
            <a:off x="8346357" y="2535909"/>
            <a:ext cx="3657965" cy="1037014"/>
          </a:xfrm>
          <a:prstGeom prst="rect">
            <a:avLst/>
          </a:prstGeom>
          <a:solidFill>
            <a:schemeClr val="accent4">
              <a:lumMod val="20000"/>
              <a:lumOff val="80000"/>
              <a:alpha val="50000"/>
            </a:schemeClr>
          </a:solidFill>
        </p:spPr>
        <p:txBody>
          <a:bodyPr vert="horz" lIns="91214" tIns="45607" rIns="91214" bIns="45607"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2114">
              <a:spcBef>
                <a:spcPts val="998"/>
              </a:spcBef>
              <a:buNone/>
            </a:pPr>
            <a:r>
              <a:rPr lang="en-US" sz="2400" b="1" dirty="0">
                <a:solidFill>
                  <a:srgbClr val="FF0000"/>
                </a:solidFill>
                <a:latin typeface="Microsoft YaHei" panose="020B0503020204020204" pitchFamily="34" charset="-122"/>
                <a:ea typeface="Microsoft YaHei" panose="020B0503020204020204" pitchFamily="34" charset="-122"/>
              </a:rPr>
              <a:t>2. </a:t>
            </a:r>
            <a:r>
              <a:rPr lang="en-US" sz="2400" b="1" dirty="0">
                <a:latin typeface="Microsoft YaHei" panose="020B0503020204020204" pitchFamily="34" charset="-122"/>
                <a:ea typeface="Microsoft YaHei" panose="020B0503020204020204" pitchFamily="34" charset="-122"/>
              </a:rPr>
              <a:t>Or</a:t>
            </a:r>
            <a:r>
              <a:rPr lang="en-US" sz="2400" b="1" dirty="0">
                <a:solidFill>
                  <a:srgbClr val="FF0000"/>
                </a:solidFill>
                <a:latin typeface="Microsoft YaHei" panose="020B0503020204020204" pitchFamily="34" charset="-122"/>
                <a:ea typeface="Microsoft YaHei" panose="020B0503020204020204" pitchFamily="34" charset="-122"/>
              </a:rPr>
              <a:t> </a:t>
            </a:r>
            <a:r>
              <a:rPr lang="en-US" sz="2400" dirty="0">
                <a:latin typeface="Microsoft YaHei" panose="020B0503020204020204" pitchFamily="34" charset="-122"/>
                <a:ea typeface="Microsoft YaHei" panose="020B0503020204020204" pitchFamily="34" charset="-122"/>
              </a:rPr>
              <a:t>select a particular resource in the product.</a:t>
            </a:r>
          </a:p>
          <a:p>
            <a:pPr marL="228029" indent="-228029" defTabSz="912114">
              <a:spcBef>
                <a:spcPts val="998"/>
              </a:spcBef>
            </a:pPr>
            <a:endParaRPr lang="en-US" sz="1795" dirty="0"/>
          </a:p>
        </p:txBody>
      </p:sp>
      <p:sp>
        <p:nvSpPr>
          <p:cNvPr id="16" name="Rectangle: Rounded Corners 15">
            <a:extLst>
              <a:ext uri="{FF2B5EF4-FFF2-40B4-BE49-F238E27FC236}">
                <a16:creationId xmlns:a16="http://schemas.microsoft.com/office/drawing/2014/main" id="{69B779E1-51F7-4EA2-AA8C-D02D775A22BA}"/>
              </a:ext>
            </a:extLst>
          </p:cNvPr>
          <p:cNvSpPr/>
          <p:nvPr/>
        </p:nvSpPr>
        <p:spPr>
          <a:xfrm>
            <a:off x="4035002" y="5638111"/>
            <a:ext cx="1268518" cy="3915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114"/>
            <a:endParaRPr lang="en-US" sz="1795" kern="0" dirty="0">
              <a:solidFill>
                <a:sysClr val="windowText" lastClr="000000"/>
              </a:solidFill>
            </a:endParaRPr>
          </a:p>
        </p:txBody>
      </p:sp>
    </p:spTree>
    <p:extLst>
      <p:ext uri="{BB962C8B-B14F-4D97-AF65-F5344CB8AC3E}">
        <p14:creationId xmlns:p14="http://schemas.microsoft.com/office/powerpoint/2010/main" val="3594282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9E76C0-F747-42BD-9FE3-86D70400A6CE}"/>
              </a:ext>
            </a:extLst>
          </p:cNvPr>
          <p:cNvPicPr>
            <a:picLocks noChangeAspect="1"/>
          </p:cNvPicPr>
          <p:nvPr/>
        </p:nvPicPr>
        <p:blipFill>
          <a:blip r:embed="rId3"/>
          <a:stretch>
            <a:fillRect/>
          </a:stretch>
        </p:blipFill>
        <p:spPr>
          <a:xfrm>
            <a:off x="2102116" y="1893081"/>
            <a:ext cx="7240003" cy="4076400"/>
          </a:xfrm>
          <a:prstGeom prst="rect">
            <a:avLst/>
          </a:prstGeom>
          <a:ln>
            <a:solidFill>
              <a:srgbClr val="FFFF00"/>
            </a:solidFill>
          </a:ln>
        </p:spPr>
      </p:pic>
      <p:sp>
        <p:nvSpPr>
          <p:cNvPr id="3" name="标题 2"/>
          <p:cNvSpPr>
            <a:spLocks noGrp="1"/>
          </p:cNvSpPr>
          <p:nvPr>
            <p:ph type="title"/>
          </p:nvPr>
        </p:nvSpPr>
        <p:spPr/>
        <p:txBody>
          <a:bodyPr/>
          <a:lstStyle/>
          <a:p>
            <a:r>
              <a:rPr lang="en-US" altLang="zh-CN" dirty="0"/>
              <a:t>Untranslated Strings</a:t>
            </a:r>
            <a:endParaRPr lang="zh-CN" altLang="en-US" dirty="0"/>
          </a:p>
        </p:txBody>
      </p:sp>
      <p:pic>
        <p:nvPicPr>
          <p:cNvPr id="11" name="图片 10">
            <a:extLst>
              <a:ext uri="{FF2B5EF4-FFF2-40B4-BE49-F238E27FC236}">
                <a16:creationId xmlns:a16="http://schemas.microsoft.com/office/drawing/2014/main" id="{087A48FA-98EC-4761-9B8D-D959100C76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75340" y="311126"/>
            <a:ext cx="1711859" cy="365230"/>
          </a:xfrm>
          <a:prstGeom prst="rect">
            <a:avLst/>
          </a:prstGeom>
        </p:spPr>
      </p:pic>
      <p:sp>
        <p:nvSpPr>
          <p:cNvPr id="12" name="TextBox 11">
            <a:extLst>
              <a:ext uri="{FF2B5EF4-FFF2-40B4-BE49-F238E27FC236}">
                <a16:creationId xmlns:a16="http://schemas.microsoft.com/office/drawing/2014/main" id="{C8199AF7-9744-4432-906E-5225B8C057E8}"/>
              </a:ext>
            </a:extLst>
          </p:cNvPr>
          <p:cNvSpPr txBox="1"/>
          <p:nvPr/>
        </p:nvSpPr>
        <p:spPr>
          <a:xfrm>
            <a:off x="1536030" y="5755036"/>
            <a:ext cx="5291489" cy="830997"/>
          </a:xfrm>
          <a:prstGeom prst="rect">
            <a:avLst/>
          </a:prstGeom>
          <a:solidFill>
            <a:schemeClr val="accent4">
              <a:lumMod val="20000"/>
              <a:lumOff val="80000"/>
              <a:alpha val="50000"/>
            </a:schemeClr>
          </a:solidFill>
          <a:ln>
            <a:noFill/>
          </a:ln>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defTabSz="912114"/>
            <a:r>
              <a:rPr lang="en-US" sz="2400" b="1" kern="0" dirty="0">
                <a:solidFill>
                  <a:srgbClr val="FF0000"/>
                </a:solidFill>
                <a:latin typeface="Microsoft YaHei" panose="020B0503020204020204" pitchFamily="34" charset="-122"/>
                <a:ea typeface="Microsoft YaHei" panose="020B0503020204020204" pitchFamily="34" charset="-122"/>
              </a:rPr>
              <a:t>3. </a:t>
            </a:r>
            <a:r>
              <a:rPr lang="en-US" sz="2400" kern="0" dirty="0">
                <a:solidFill>
                  <a:sysClr val="windowText" lastClr="000000"/>
                </a:solidFill>
                <a:latin typeface="Microsoft YaHei" panose="020B0503020204020204" pitchFamily="34" charset="-122"/>
                <a:ea typeface="Microsoft YaHei" panose="020B0503020204020204" pitchFamily="34" charset="-122"/>
              </a:rPr>
              <a:t>It provides you possible suggested translation to adopt.</a:t>
            </a:r>
          </a:p>
        </p:txBody>
      </p:sp>
      <p:sp>
        <p:nvSpPr>
          <p:cNvPr id="17" name="TextBox 16">
            <a:extLst>
              <a:ext uri="{FF2B5EF4-FFF2-40B4-BE49-F238E27FC236}">
                <a16:creationId xmlns:a16="http://schemas.microsoft.com/office/drawing/2014/main" id="{2C7AAB63-7D38-44C4-8E97-62D8C44F1E63}"/>
              </a:ext>
            </a:extLst>
          </p:cNvPr>
          <p:cNvSpPr txBox="1"/>
          <p:nvPr/>
        </p:nvSpPr>
        <p:spPr>
          <a:xfrm>
            <a:off x="7574280" y="1041933"/>
            <a:ext cx="4487996" cy="2308324"/>
          </a:xfrm>
          <a:prstGeom prst="rect">
            <a:avLst/>
          </a:prstGeom>
          <a:solidFill>
            <a:schemeClr val="accent4">
              <a:lumMod val="20000"/>
              <a:lumOff val="80000"/>
              <a:alpha val="50000"/>
            </a:schemeClr>
          </a:solidFill>
        </p:spPr>
        <p:txBody>
          <a:bodyPr wrap="square" rtlCol="0">
            <a:spAutoFit/>
          </a:bodyPr>
          <a:lstStyle/>
          <a:p>
            <a:pPr defTabSz="912114"/>
            <a:r>
              <a:rPr lang="en-US" sz="2400" b="1" kern="0" dirty="0">
                <a:solidFill>
                  <a:srgbClr val="FF0000"/>
                </a:solidFill>
                <a:latin typeface="Microsoft YaHei" panose="020B0503020204020204" pitchFamily="34" charset="-122"/>
                <a:ea typeface="Microsoft YaHei" panose="020B0503020204020204" pitchFamily="34" charset="-122"/>
              </a:rPr>
              <a:t>2. </a:t>
            </a:r>
            <a:r>
              <a:rPr lang="en-US" sz="2400" kern="0" dirty="0">
                <a:solidFill>
                  <a:sysClr val="windowText" lastClr="000000"/>
                </a:solidFill>
                <a:latin typeface="Microsoft YaHei" panose="020B0503020204020204" pitchFamily="34" charset="-122"/>
                <a:ea typeface="Microsoft YaHei" panose="020B0503020204020204" pitchFamily="34" charset="-122"/>
              </a:rPr>
              <a:t>If the string is </a:t>
            </a:r>
            <a:r>
              <a:rPr lang="en-US" sz="2400" b="1" kern="0" dirty="0">
                <a:latin typeface="Microsoft YaHei" panose="020B0503020204020204" pitchFamily="34" charset="-122"/>
                <a:ea typeface="Microsoft YaHei" panose="020B0503020204020204" pitchFamily="34" charset="-122"/>
              </a:rPr>
              <a:t>Untranslated</a:t>
            </a:r>
            <a:r>
              <a:rPr lang="en-US" sz="2400" kern="0" dirty="0">
                <a:solidFill>
                  <a:sysClr val="windowText" lastClr="000000"/>
                </a:solidFill>
                <a:latin typeface="Microsoft YaHei" panose="020B0503020204020204" pitchFamily="34" charset="-122"/>
                <a:ea typeface="Microsoft YaHei" panose="020B0503020204020204" pitchFamily="34" charset="-122"/>
              </a:rPr>
              <a:t>, click </a:t>
            </a:r>
            <a:r>
              <a:rPr lang="en-US" sz="2400" b="1" kern="0" dirty="0">
                <a:solidFill>
                  <a:sysClr val="windowText" lastClr="000000"/>
                </a:solidFill>
                <a:latin typeface="Microsoft YaHei" panose="020B0503020204020204" pitchFamily="34" charset="-122"/>
                <a:ea typeface="Microsoft YaHei" panose="020B0503020204020204" pitchFamily="34" charset="-122"/>
              </a:rPr>
              <a:t>Suggest translation </a:t>
            </a:r>
            <a:r>
              <a:rPr lang="en-US" sz="2400" kern="0" dirty="0">
                <a:solidFill>
                  <a:sysClr val="windowText" lastClr="000000"/>
                </a:solidFill>
                <a:latin typeface="Microsoft YaHei" panose="020B0503020204020204" pitchFamily="34" charset="-122"/>
                <a:ea typeface="Microsoft YaHei" panose="020B0503020204020204" pitchFamily="34" charset="-122"/>
              </a:rPr>
              <a:t>and you may enter your suggested translation, or </a:t>
            </a:r>
            <a:r>
              <a:rPr lang="en-US" sz="2400" b="1" kern="0" dirty="0">
                <a:solidFill>
                  <a:sysClr val="windowText" lastClr="000000"/>
                </a:solidFill>
                <a:latin typeface="Microsoft YaHei" panose="020B0503020204020204" pitchFamily="34" charset="-122"/>
                <a:ea typeface="Microsoft YaHei" panose="020B0503020204020204" pitchFamily="34" charset="-122"/>
              </a:rPr>
              <a:t>vote</a:t>
            </a:r>
            <a:r>
              <a:rPr lang="en-US" sz="2400" kern="0" dirty="0">
                <a:solidFill>
                  <a:sysClr val="windowText" lastClr="000000"/>
                </a:solidFill>
                <a:latin typeface="Microsoft YaHei" panose="020B0503020204020204" pitchFamily="34" charset="-122"/>
                <a:ea typeface="Microsoft YaHei" panose="020B0503020204020204" pitchFamily="34" charset="-122"/>
              </a:rPr>
              <a:t> an existing suggestion</a:t>
            </a:r>
          </a:p>
        </p:txBody>
      </p:sp>
      <p:sp>
        <p:nvSpPr>
          <p:cNvPr id="18" name="TextBox 17">
            <a:extLst>
              <a:ext uri="{FF2B5EF4-FFF2-40B4-BE49-F238E27FC236}">
                <a16:creationId xmlns:a16="http://schemas.microsoft.com/office/drawing/2014/main" id="{FB088A30-53A4-48BC-BC62-8B1C877E7046}"/>
              </a:ext>
            </a:extLst>
          </p:cNvPr>
          <p:cNvSpPr txBox="1"/>
          <p:nvPr/>
        </p:nvSpPr>
        <p:spPr>
          <a:xfrm>
            <a:off x="323170" y="1631652"/>
            <a:ext cx="2425723" cy="1569660"/>
          </a:xfrm>
          <a:prstGeom prst="rect">
            <a:avLst/>
          </a:prstGeom>
          <a:solidFill>
            <a:schemeClr val="accent4">
              <a:lumMod val="20000"/>
              <a:lumOff val="80000"/>
              <a:alpha val="50000"/>
            </a:schemeClr>
          </a:solidFill>
        </p:spPr>
        <p:txBody>
          <a:bodyPr wrap="square" rtlCol="0">
            <a:spAutoFit/>
          </a:bodyPr>
          <a:lstStyle/>
          <a:p>
            <a:pPr defTabSz="912114"/>
            <a:r>
              <a:rPr lang="en-US" sz="2400" b="1" kern="0" dirty="0">
                <a:solidFill>
                  <a:srgbClr val="FF0000"/>
                </a:solidFill>
                <a:latin typeface="Microsoft YaHei" panose="020B0503020204020204" pitchFamily="34" charset="-122"/>
                <a:ea typeface="Microsoft YaHei" panose="020B0503020204020204" pitchFamily="34" charset="-122"/>
              </a:rPr>
              <a:t>1. </a:t>
            </a:r>
            <a:r>
              <a:rPr lang="en-US" sz="2400" kern="0" dirty="0">
                <a:solidFill>
                  <a:sysClr val="windowText" lastClr="000000"/>
                </a:solidFill>
                <a:latin typeface="Microsoft YaHei" panose="020B0503020204020204" pitchFamily="34" charset="-122"/>
                <a:ea typeface="Microsoft YaHei" panose="020B0503020204020204" pitchFamily="34" charset="-122"/>
              </a:rPr>
              <a:t>You may select a string under the </a:t>
            </a:r>
            <a:r>
              <a:rPr lang="en-US" sz="2400" b="1" kern="0" dirty="0">
                <a:solidFill>
                  <a:sysClr val="windowText" lastClr="000000"/>
                </a:solidFill>
                <a:latin typeface="Microsoft YaHei" panose="020B0503020204020204" pitchFamily="34" charset="-122"/>
                <a:ea typeface="Microsoft YaHei" panose="020B0503020204020204" pitchFamily="34" charset="-122"/>
              </a:rPr>
              <a:t>Resources</a:t>
            </a:r>
          </a:p>
        </p:txBody>
      </p:sp>
      <p:sp>
        <p:nvSpPr>
          <p:cNvPr id="19" name="Rectangle: Rounded Corners 18">
            <a:extLst>
              <a:ext uri="{FF2B5EF4-FFF2-40B4-BE49-F238E27FC236}">
                <a16:creationId xmlns:a16="http://schemas.microsoft.com/office/drawing/2014/main" id="{636C27B9-5CB4-4C64-9E0C-CE515C39D406}"/>
              </a:ext>
            </a:extLst>
          </p:cNvPr>
          <p:cNvSpPr/>
          <p:nvPr/>
        </p:nvSpPr>
        <p:spPr>
          <a:xfrm>
            <a:off x="3557816" y="2438400"/>
            <a:ext cx="844852" cy="61236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114"/>
            <a:endParaRPr lang="en-US" sz="1795" kern="0" dirty="0">
              <a:solidFill>
                <a:sysClr val="windowText" lastClr="000000"/>
              </a:solidFill>
            </a:endParaRPr>
          </a:p>
        </p:txBody>
      </p:sp>
      <p:sp>
        <p:nvSpPr>
          <p:cNvPr id="20" name="Rectangle: Rounded Corners 19">
            <a:extLst>
              <a:ext uri="{FF2B5EF4-FFF2-40B4-BE49-F238E27FC236}">
                <a16:creationId xmlns:a16="http://schemas.microsoft.com/office/drawing/2014/main" id="{7B7AC3D5-F425-4D7E-AEB2-20BD86007745}"/>
              </a:ext>
            </a:extLst>
          </p:cNvPr>
          <p:cNvSpPr/>
          <p:nvPr/>
        </p:nvSpPr>
        <p:spPr>
          <a:xfrm>
            <a:off x="8186925" y="3409143"/>
            <a:ext cx="1268518" cy="3915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114"/>
            <a:endParaRPr lang="en-US" sz="1795" kern="0" dirty="0">
              <a:solidFill>
                <a:sysClr val="windowText" lastClr="000000"/>
              </a:solidFill>
            </a:endParaRPr>
          </a:p>
        </p:txBody>
      </p:sp>
      <p:sp>
        <p:nvSpPr>
          <p:cNvPr id="21" name="Rectangle: Rounded Corners 20">
            <a:extLst>
              <a:ext uri="{FF2B5EF4-FFF2-40B4-BE49-F238E27FC236}">
                <a16:creationId xmlns:a16="http://schemas.microsoft.com/office/drawing/2014/main" id="{32F453E5-F61B-40E3-B003-6D6CFF4D4653}"/>
              </a:ext>
            </a:extLst>
          </p:cNvPr>
          <p:cNvSpPr/>
          <p:nvPr/>
        </p:nvSpPr>
        <p:spPr>
          <a:xfrm>
            <a:off x="5929032" y="4292856"/>
            <a:ext cx="2635847" cy="146218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114"/>
            <a:endParaRPr lang="en-US" sz="1795" kern="0" dirty="0">
              <a:solidFill>
                <a:sysClr val="windowText" lastClr="000000"/>
              </a:solidFill>
            </a:endParaRPr>
          </a:p>
        </p:txBody>
      </p:sp>
    </p:spTree>
    <p:extLst>
      <p:ext uri="{BB962C8B-B14F-4D97-AF65-F5344CB8AC3E}">
        <p14:creationId xmlns:p14="http://schemas.microsoft.com/office/powerpoint/2010/main" val="3398559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2B04E7-4473-44F1-9923-BB0DC7A78090}"/>
              </a:ext>
            </a:extLst>
          </p:cNvPr>
          <p:cNvPicPr>
            <a:picLocks noChangeAspect="1"/>
          </p:cNvPicPr>
          <p:nvPr/>
        </p:nvPicPr>
        <p:blipFill>
          <a:blip r:embed="rId3"/>
          <a:stretch>
            <a:fillRect/>
          </a:stretch>
        </p:blipFill>
        <p:spPr>
          <a:xfrm>
            <a:off x="299357" y="2033093"/>
            <a:ext cx="6947598" cy="4519525"/>
          </a:xfrm>
          <a:prstGeom prst="rect">
            <a:avLst/>
          </a:prstGeom>
          <a:ln>
            <a:solidFill>
              <a:srgbClr val="FFFF00"/>
            </a:solidFill>
          </a:ln>
        </p:spPr>
      </p:pic>
      <p:sp>
        <p:nvSpPr>
          <p:cNvPr id="3" name="标题 2"/>
          <p:cNvSpPr>
            <a:spLocks noGrp="1"/>
          </p:cNvSpPr>
          <p:nvPr>
            <p:ph type="title"/>
          </p:nvPr>
        </p:nvSpPr>
        <p:spPr/>
        <p:txBody>
          <a:bodyPr/>
          <a:lstStyle/>
          <a:p>
            <a:r>
              <a:rPr lang="en-US" altLang="zh-CN" dirty="0"/>
              <a:t>Unreviewed Strings</a:t>
            </a:r>
            <a:endParaRPr lang="zh-CN" altLang="en-US" dirty="0"/>
          </a:p>
        </p:txBody>
      </p:sp>
      <p:pic>
        <p:nvPicPr>
          <p:cNvPr id="11" name="图片 10">
            <a:extLst>
              <a:ext uri="{FF2B5EF4-FFF2-40B4-BE49-F238E27FC236}">
                <a16:creationId xmlns:a16="http://schemas.microsoft.com/office/drawing/2014/main" id="{087A48FA-98EC-4761-9B8D-D959100C76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75340" y="311126"/>
            <a:ext cx="1711859" cy="365230"/>
          </a:xfrm>
          <a:prstGeom prst="rect">
            <a:avLst/>
          </a:prstGeom>
        </p:spPr>
      </p:pic>
      <p:sp>
        <p:nvSpPr>
          <p:cNvPr id="13" name="Content Placeholder 2">
            <a:extLst>
              <a:ext uri="{FF2B5EF4-FFF2-40B4-BE49-F238E27FC236}">
                <a16:creationId xmlns:a16="http://schemas.microsoft.com/office/drawing/2014/main" id="{CDD31176-EE1D-4843-AE39-B4AA8EE6F9C1}"/>
              </a:ext>
            </a:extLst>
          </p:cNvPr>
          <p:cNvSpPr>
            <a:spLocks noGrp="1"/>
          </p:cNvSpPr>
          <p:nvPr>
            <p:ph idx="1"/>
          </p:nvPr>
        </p:nvSpPr>
        <p:spPr>
          <a:xfrm>
            <a:off x="6213424" y="1727699"/>
            <a:ext cx="5493601" cy="2565737"/>
          </a:xfrm>
          <a:solidFill>
            <a:schemeClr val="accent4">
              <a:lumMod val="20000"/>
              <a:lumOff val="80000"/>
              <a:alpha val="50000"/>
            </a:schemeClr>
          </a:solidFill>
        </p:spPr>
        <p:txBody>
          <a:bodyPr>
            <a:normAutofit/>
          </a:bodyPr>
          <a:lstStyle/>
          <a:p>
            <a:pPr marL="0" indent="0">
              <a:buNone/>
            </a:pPr>
            <a:r>
              <a:rPr lang="en-US" sz="2400" b="1" dirty="0">
                <a:solidFill>
                  <a:srgbClr val="FF0000"/>
                </a:solidFill>
              </a:rPr>
              <a:t>1. </a:t>
            </a:r>
            <a:r>
              <a:rPr lang="en-US" sz="2400" dirty="0">
                <a:solidFill>
                  <a:schemeClr val="tx1"/>
                </a:solidFill>
              </a:rPr>
              <a:t>If the string is already translated but </a:t>
            </a:r>
            <a:r>
              <a:rPr lang="en-US" sz="2400" b="1" dirty="0">
                <a:solidFill>
                  <a:schemeClr val="tx1"/>
                </a:solidFill>
              </a:rPr>
              <a:t>Unreviewed</a:t>
            </a:r>
            <a:r>
              <a:rPr lang="en-US" sz="2400" dirty="0">
                <a:solidFill>
                  <a:schemeClr val="tx1"/>
                </a:solidFill>
              </a:rPr>
              <a:t>, you may still suggest your own translation by </a:t>
            </a:r>
            <a:r>
              <a:rPr lang="en-US" sz="2400" b="1" dirty="0">
                <a:solidFill>
                  <a:schemeClr val="tx1"/>
                </a:solidFill>
              </a:rPr>
              <a:t>typing into the field box </a:t>
            </a:r>
            <a:r>
              <a:rPr lang="en-US" sz="2400" dirty="0">
                <a:solidFill>
                  <a:schemeClr val="tx1"/>
                </a:solidFill>
              </a:rPr>
              <a:t>or just </a:t>
            </a:r>
            <a:r>
              <a:rPr lang="en-US" sz="2400" b="1" dirty="0">
                <a:solidFill>
                  <a:schemeClr val="tx1"/>
                </a:solidFill>
              </a:rPr>
              <a:t>vote </a:t>
            </a:r>
            <a:r>
              <a:rPr lang="en-US" sz="2400" dirty="0">
                <a:solidFill>
                  <a:schemeClr val="tx1"/>
                </a:solidFill>
              </a:rPr>
              <a:t>an existing translation suggestions</a:t>
            </a:r>
          </a:p>
        </p:txBody>
      </p:sp>
      <p:sp>
        <p:nvSpPr>
          <p:cNvPr id="15" name="Rectangle: Rounded Corners 14">
            <a:extLst>
              <a:ext uri="{FF2B5EF4-FFF2-40B4-BE49-F238E27FC236}">
                <a16:creationId xmlns:a16="http://schemas.microsoft.com/office/drawing/2014/main" id="{2A87ABDB-4393-479E-8BF8-E46FAF64AE87}"/>
              </a:ext>
            </a:extLst>
          </p:cNvPr>
          <p:cNvSpPr/>
          <p:nvPr/>
        </p:nvSpPr>
        <p:spPr>
          <a:xfrm>
            <a:off x="4008120" y="3790365"/>
            <a:ext cx="1473784" cy="73167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114"/>
            <a:endParaRPr lang="en-US" sz="1795" kern="0" dirty="0">
              <a:solidFill>
                <a:sysClr val="windowText" lastClr="000000"/>
              </a:solidFill>
            </a:endParaRPr>
          </a:p>
        </p:txBody>
      </p:sp>
      <p:sp>
        <p:nvSpPr>
          <p:cNvPr id="16" name="Rectangle: Rounded Corners 15">
            <a:extLst>
              <a:ext uri="{FF2B5EF4-FFF2-40B4-BE49-F238E27FC236}">
                <a16:creationId xmlns:a16="http://schemas.microsoft.com/office/drawing/2014/main" id="{2B5E7818-EE35-4D42-986F-BD81A54E7375}"/>
              </a:ext>
            </a:extLst>
          </p:cNvPr>
          <p:cNvSpPr/>
          <p:nvPr/>
        </p:nvSpPr>
        <p:spPr>
          <a:xfrm>
            <a:off x="4023360" y="5669280"/>
            <a:ext cx="1981200" cy="88333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114"/>
            <a:endParaRPr lang="en-US" sz="1795" kern="0" dirty="0">
              <a:solidFill>
                <a:sysClr val="windowText" lastClr="000000"/>
              </a:solidFill>
            </a:endParaRPr>
          </a:p>
        </p:txBody>
      </p:sp>
    </p:spTree>
    <p:extLst>
      <p:ext uri="{BB962C8B-B14F-4D97-AF65-F5344CB8AC3E}">
        <p14:creationId xmlns:p14="http://schemas.microsoft.com/office/powerpoint/2010/main" val="21261420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3AA96A-05BE-4E54-839B-F00DD98C6144}"/>
              </a:ext>
            </a:extLst>
          </p:cNvPr>
          <p:cNvPicPr>
            <a:picLocks noChangeAspect="1"/>
          </p:cNvPicPr>
          <p:nvPr/>
        </p:nvPicPr>
        <p:blipFill>
          <a:blip r:embed="rId3"/>
          <a:stretch>
            <a:fillRect/>
          </a:stretch>
        </p:blipFill>
        <p:spPr>
          <a:xfrm>
            <a:off x="537948" y="2599654"/>
            <a:ext cx="8381166" cy="3511295"/>
          </a:xfrm>
          <a:prstGeom prst="rect">
            <a:avLst/>
          </a:prstGeom>
          <a:ln>
            <a:solidFill>
              <a:srgbClr val="FFFF00"/>
            </a:solidFill>
          </a:ln>
        </p:spPr>
      </p:pic>
      <p:sp>
        <p:nvSpPr>
          <p:cNvPr id="3" name="标题 2"/>
          <p:cNvSpPr>
            <a:spLocks noGrp="1"/>
          </p:cNvSpPr>
          <p:nvPr>
            <p:ph type="title"/>
          </p:nvPr>
        </p:nvSpPr>
        <p:spPr/>
        <p:txBody>
          <a:bodyPr/>
          <a:lstStyle/>
          <a:p>
            <a:r>
              <a:rPr lang="en-US" altLang="zh-CN" dirty="0"/>
              <a:t>Comments</a:t>
            </a:r>
            <a:endParaRPr lang="zh-CN" altLang="en-US" dirty="0"/>
          </a:p>
        </p:txBody>
      </p:sp>
      <p:pic>
        <p:nvPicPr>
          <p:cNvPr id="11" name="图片 10">
            <a:extLst>
              <a:ext uri="{FF2B5EF4-FFF2-40B4-BE49-F238E27FC236}">
                <a16:creationId xmlns:a16="http://schemas.microsoft.com/office/drawing/2014/main" id="{087A48FA-98EC-4761-9B8D-D959100C76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75340" y="311126"/>
            <a:ext cx="1711859" cy="365230"/>
          </a:xfrm>
          <a:prstGeom prst="rect">
            <a:avLst/>
          </a:prstGeom>
        </p:spPr>
      </p:pic>
      <p:sp>
        <p:nvSpPr>
          <p:cNvPr id="13" name="Content Placeholder 2">
            <a:extLst>
              <a:ext uri="{FF2B5EF4-FFF2-40B4-BE49-F238E27FC236}">
                <a16:creationId xmlns:a16="http://schemas.microsoft.com/office/drawing/2014/main" id="{CDD31176-EE1D-4843-AE39-B4AA8EE6F9C1}"/>
              </a:ext>
            </a:extLst>
          </p:cNvPr>
          <p:cNvSpPr>
            <a:spLocks noGrp="1"/>
          </p:cNvSpPr>
          <p:nvPr>
            <p:ph idx="1"/>
          </p:nvPr>
        </p:nvSpPr>
        <p:spPr>
          <a:xfrm>
            <a:off x="6213424" y="1727700"/>
            <a:ext cx="5493601" cy="1693782"/>
          </a:xfrm>
          <a:solidFill>
            <a:schemeClr val="accent4">
              <a:lumMod val="20000"/>
              <a:lumOff val="80000"/>
              <a:alpha val="50000"/>
            </a:schemeClr>
          </a:solidFill>
        </p:spPr>
        <p:txBody>
          <a:bodyPr>
            <a:normAutofit/>
          </a:bodyPr>
          <a:lstStyle/>
          <a:p>
            <a:pPr marL="0" indent="0">
              <a:buNone/>
            </a:pPr>
            <a:r>
              <a:rPr lang="en-US" sz="2400" b="1" dirty="0">
                <a:solidFill>
                  <a:srgbClr val="FF0000"/>
                </a:solidFill>
              </a:rPr>
              <a:t>1. </a:t>
            </a:r>
            <a:r>
              <a:rPr lang="en-US" sz="2400" dirty="0">
                <a:solidFill>
                  <a:schemeClr val="tx1"/>
                </a:solidFill>
              </a:rPr>
              <a:t>If you have found any issue, you may just add </a:t>
            </a:r>
            <a:r>
              <a:rPr lang="en-US" sz="2400" b="1" dirty="0">
                <a:solidFill>
                  <a:schemeClr val="tx1"/>
                </a:solidFill>
              </a:rPr>
              <a:t>Comments </a:t>
            </a:r>
            <a:r>
              <a:rPr lang="en-US" sz="2400" dirty="0">
                <a:solidFill>
                  <a:schemeClr val="tx1"/>
                </a:solidFill>
              </a:rPr>
              <a:t>here. Microsoft will respond to you shortly.</a:t>
            </a:r>
          </a:p>
        </p:txBody>
      </p:sp>
      <p:sp>
        <p:nvSpPr>
          <p:cNvPr id="15" name="Rectangle: Rounded Corners 14">
            <a:extLst>
              <a:ext uri="{FF2B5EF4-FFF2-40B4-BE49-F238E27FC236}">
                <a16:creationId xmlns:a16="http://schemas.microsoft.com/office/drawing/2014/main" id="{2A87ABDB-4393-479E-8BF8-E46FAF64AE87}"/>
              </a:ext>
            </a:extLst>
          </p:cNvPr>
          <p:cNvSpPr/>
          <p:nvPr/>
        </p:nvSpPr>
        <p:spPr>
          <a:xfrm>
            <a:off x="8111280" y="4639344"/>
            <a:ext cx="848944" cy="52604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114"/>
            <a:endParaRPr lang="en-US" sz="1795" kern="0" dirty="0">
              <a:solidFill>
                <a:sysClr val="windowText" lastClr="000000"/>
              </a:solidFill>
            </a:endParaRPr>
          </a:p>
        </p:txBody>
      </p:sp>
      <p:sp>
        <p:nvSpPr>
          <p:cNvPr id="16" name="Rectangle: Rounded Corners 15">
            <a:extLst>
              <a:ext uri="{FF2B5EF4-FFF2-40B4-BE49-F238E27FC236}">
                <a16:creationId xmlns:a16="http://schemas.microsoft.com/office/drawing/2014/main" id="{2B5E7818-EE35-4D42-986F-BD81A54E7375}"/>
              </a:ext>
            </a:extLst>
          </p:cNvPr>
          <p:cNvSpPr/>
          <p:nvPr/>
        </p:nvSpPr>
        <p:spPr>
          <a:xfrm>
            <a:off x="5003609" y="5344779"/>
            <a:ext cx="2890712" cy="2654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114"/>
            <a:endParaRPr lang="en-US" sz="1795" kern="0" dirty="0">
              <a:solidFill>
                <a:sysClr val="windowText" lastClr="000000"/>
              </a:solidFill>
            </a:endParaRPr>
          </a:p>
        </p:txBody>
      </p:sp>
    </p:spTree>
    <p:extLst>
      <p:ext uri="{BB962C8B-B14F-4D97-AF65-F5344CB8AC3E}">
        <p14:creationId xmlns:p14="http://schemas.microsoft.com/office/powerpoint/2010/main" val="2796640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Product Release</a:t>
            </a:r>
            <a:endParaRPr lang="zh-CN" altLang="en-US" dirty="0"/>
          </a:p>
        </p:txBody>
      </p:sp>
      <p:pic>
        <p:nvPicPr>
          <p:cNvPr id="11" name="图片 10">
            <a:extLst>
              <a:ext uri="{FF2B5EF4-FFF2-40B4-BE49-F238E27FC236}">
                <a16:creationId xmlns:a16="http://schemas.microsoft.com/office/drawing/2014/main" id="{087A48FA-98EC-4761-9B8D-D959100C76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5340" y="311126"/>
            <a:ext cx="1711859" cy="365230"/>
          </a:xfrm>
          <a:prstGeom prst="rect">
            <a:avLst/>
          </a:prstGeom>
        </p:spPr>
      </p:pic>
      <p:pic>
        <p:nvPicPr>
          <p:cNvPr id="10" name="Picture 9">
            <a:extLst>
              <a:ext uri="{FF2B5EF4-FFF2-40B4-BE49-F238E27FC236}">
                <a16:creationId xmlns:a16="http://schemas.microsoft.com/office/drawing/2014/main" id="{30BD0DB8-EDF4-418C-BE26-7DDFCB4C978D}"/>
              </a:ext>
            </a:extLst>
          </p:cNvPr>
          <p:cNvPicPr>
            <a:picLocks noChangeAspect="1"/>
          </p:cNvPicPr>
          <p:nvPr/>
        </p:nvPicPr>
        <p:blipFill>
          <a:blip r:embed="rId4"/>
          <a:stretch>
            <a:fillRect/>
          </a:stretch>
        </p:blipFill>
        <p:spPr>
          <a:xfrm>
            <a:off x="282481" y="1748657"/>
            <a:ext cx="6926547" cy="4931245"/>
          </a:xfrm>
          <a:prstGeom prst="rect">
            <a:avLst/>
          </a:prstGeom>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AB04FFA0-7845-49B4-9E84-1A556BF41815}"/>
              </a:ext>
            </a:extLst>
          </p:cNvPr>
          <p:cNvPicPr>
            <a:picLocks noChangeAspect="1"/>
          </p:cNvPicPr>
          <p:nvPr/>
        </p:nvPicPr>
        <p:blipFill>
          <a:blip r:embed="rId5"/>
          <a:stretch>
            <a:fillRect/>
          </a:stretch>
        </p:blipFill>
        <p:spPr>
          <a:xfrm>
            <a:off x="6600345" y="319039"/>
            <a:ext cx="5101321" cy="6245294"/>
          </a:xfrm>
          <a:prstGeom prst="rect">
            <a:avLst/>
          </a:prstGeom>
          <a:effectLst>
            <a:outerShdw blurRad="50800" dist="38100" dir="2700000" algn="tl" rotWithShape="0">
              <a:prstClr val="black">
                <a:alpha val="40000"/>
              </a:prstClr>
            </a:outerShdw>
          </a:effectLst>
        </p:spPr>
      </p:pic>
      <p:sp>
        <p:nvSpPr>
          <p:cNvPr id="14" name="Content Placeholder 2">
            <a:extLst>
              <a:ext uri="{FF2B5EF4-FFF2-40B4-BE49-F238E27FC236}">
                <a16:creationId xmlns:a16="http://schemas.microsoft.com/office/drawing/2014/main" id="{FDF8E7F3-D2E5-4E0F-BA71-A35B0C2774FD}"/>
              </a:ext>
            </a:extLst>
          </p:cNvPr>
          <p:cNvSpPr>
            <a:spLocks noGrp="1"/>
          </p:cNvSpPr>
          <p:nvPr>
            <p:ph idx="1"/>
          </p:nvPr>
        </p:nvSpPr>
        <p:spPr>
          <a:xfrm>
            <a:off x="1505034" y="4214279"/>
            <a:ext cx="4300555" cy="825134"/>
          </a:xfrm>
          <a:solidFill>
            <a:schemeClr val="accent4">
              <a:lumMod val="20000"/>
              <a:lumOff val="80000"/>
              <a:alpha val="50000"/>
            </a:schemeClr>
          </a:solidFill>
        </p:spPr>
        <p:txBody>
          <a:bodyPr>
            <a:noAutofit/>
          </a:bodyPr>
          <a:lstStyle/>
          <a:p>
            <a:pPr marL="0" indent="0">
              <a:buNone/>
            </a:pPr>
            <a:r>
              <a:rPr lang="en-US" sz="2400" dirty="0">
                <a:solidFill>
                  <a:schemeClr val="tx1"/>
                </a:solidFill>
              </a:rPr>
              <a:t>Localization contribution included in the Release</a:t>
            </a:r>
          </a:p>
        </p:txBody>
      </p:sp>
      <p:sp>
        <p:nvSpPr>
          <p:cNvPr id="17" name="Rectangle: Rounded Corners 16">
            <a:extLst>
              <a:ext uri="{FF2B5EF4-FFF2-40B4-BE49-F238E27FC236}">
                <a16:creationId xmlns:a16="http://schemas.microsoft.com/office/drawing/2014/main" id="{0BEFE59B-A4C8-4552-B981-3F3C2793DADC}"/>
              </a:ext>
            </a:extLst>
          </p:cNvPr>
          <p:cNvSpPr/>
          <p:nvPr/>
        </p:nvSpPr>
        <p:spPr>
          <a:xfrm>
            <a:off x="1143421" y="1735658"/>
            <a:ext cx="2553943" cy="32513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114"/>
            <a:endParaRPr lang="en-US" sz="1795" kern="0" dirty="0">
              <a:solidFill>
                <a:sysClr val="windowText" lastClr="000000"/>
              </a:solidFill>
            </a:endParaRPr>
          </a:p>
        </p:txBody>
      </p:sp>
      <p:sp>
        <p:nvSpPr>
          <p:cNvPr id="18" name="Rectangle: Rounded Corners 17">
            <a:extLst>
              <a:ext uri="{FF2B5EF4-FFF2-40B4-BE49-F238E27FC236}">
                <a16:creationId xmlns:a16="http://schemas.microsoft.com/office/drawing/2014/main" id="{E0874798-E986-4AF2-84AA-6E02CD146D71}"/>
              </a:ext>
            </a:extLst>
          </p:cNvPr>
          <p:cNvSpPr/>
          <p:nvPr/>
        </p:nvSpPr>
        <p:spPr>
          <a:xfrm>
            <a:off x="6594634" y="4895964"/>
            <a:ext cx="3828592" cy="166836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114"/>
            <a:endParaRPr lang="en-US" sz="1795" kern="0" dirty="0">
              <a:solidFill>
                <a:sysClr val="windowText" lastClr="000000"/>
              </a:solidFill>
            </a:endParaRPr>
          </a:p>
        </p:txBody>
      </p:sp>
      <p:sp>
        <p:nvSpPr>
          <p:cNvPr id="19" name="Rectangle: Rounded Corners 18">
            <a:extLst>
              <a:ext uri="{FF2B5EF4-FFF2-40B4-BE49-F238E27FC236}">
                <a16:creationId xmlns:a16="http://schemas.microsoft.com/office/drawing/2014/main" id="{468571D9-753D-419A-84CB-D56CDC0ADE52}"/>
              </a:ext>
            </a:extLst>
          </p:cNvPr>
          <p:cNvSpPr/>
          <p:nvPr/>
        </p:nvSpPr>
        <p:spPr>
          <a:xfrm>
            <a:off x="4706076" y="6360873"/>
            <a:ext cx="1710258" cy="20346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114"/>
            <a:endParaRPr lang="en-US" sz="1795" kern="0" dirty="0">
              <a:solidFill>
                <a:sysClr val="windowText" lastClr="000000"/>
              </a:solidFill>
            </a:endParaRPr>
          </a:p>
        </p:txBody>
      </p:sp>
      <p:sp>
        <p:nvSpPr>
          <p:cNvPr id="20" name="Content Placeholder 2">
            <a:extLst>
              <a:ext uri="{FF2B5EF4-FFF2-40B4-BE49-F238E27FC236}">
                <a16:creationId xmlns:a16="http://schemas.microsoft.com/office/drawing/2014/main" id="{74FA2AE9-E82D-43A7-8B82-DDD380A820F6}"/>
              </a:ext>
            </a:extLst>
          </p:cNvPr>
          <p:cNvSpPr txBox="1">
            <a:spLocks/>
          </p:cNvSpPr>
          <p:nvPr/>
        </p:nvSpPr>
        <p:spPr>
          <a:xfrm>
            <a:off x="7341173" y="4367828"/>
            <a:ext cx="2866817" cy="825134"/>
          </a:xfrm>
          <a:prstGeom prst="rect">
            <a:avLst/>
          </a:prstGeom>
          <a:solidFill>
            <a:schemeClr val="accent4">
              <a:lumMod val="20000"/>
              <a:lumOff val="80000"/>
              <a:alpha val="50000"/>
            </a:schemeClr>
          </a:solidFill>
        </p:spPr>
        <p:txBody>
          <a:bodyPr vert="horz" lIns="91214" tIns="45607" rIns="91214" bIns="45607"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2114">
              <a:spcBef>
                <a:spcPts val="998"/>
              </a:spcBef>
              <a:buNone/>
            </a:pPr>
            <a:r>
              <a:rPr lang="en-US" sz="2400" dirty="0">
                <a:latin typeface="Microsoft YaHei" panose="020B0503020204020204" pitchFamily="34" charset="-122"/>
                <a:ea typeface="Microsoft YaHei" panose="020B0503020204020204" pitchFamily="34" charset="-122"/>
              </a:rPr>
              <a:t>Contributor’s name in GitHub</a:t>
            </a:r>
          </a:p>
        </p:txBody>
      </p:sp>
      <p:sp>
        <p:nvSpPr>
          <p:cNvPr id="21" name="Content Placeholder 2">
            <a:extLst>
              <a:ext uri="{FF2B5EF4-FFF2-40B4-BE49-F238E27FC236}">
                <a16:creationId xmlns:a16="http://schemas.microsoft.com/office/drawing/2014/main" id="{C3AD1047-ADD7-445F-949F-135A8271A871}"/>
              </a:ext>
            </a:extLst>
          </p:cNvPr>
          <p:cNvSpPr txBox="1">
            <a:spLocks/>
          </p:cNvSpPr>
          <p:nvPr/>
        </p:nvSpPr>
        <p:spPr>
          <a:xfrm>
            <a:off x="5257800" y="684269"/>
            <a:ext cx="6318269" cy="1005653"/>
          </a:xfrm>
          <a:prstGeom prst="rect">
            <a:avLst/>
          </a:prstGeom>
          <a:solidFill>
            <a:schemeClr val="accent4">
              <a:lumMod val="20000"/>
              <a:lumOff val="80000"/>
              <a:alpha val="50000"/>
            </a:schemeClr>
          </a:solidFill>
        </p:spPr>
        <p:txBody>
          <a:bodyPr vert="horz" lIns="91214" tIns="45607" rIns="91214" bIns="45607"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2114">
              <a:spcBef>
                <a:spcPts val="998"/>
              </a:spcBef>
              <a:buNone/>
            </a:pPr>
            <a:r>
              <a:rPr lang="en-US" sz="2400" dirty="0">
                <a:latin typeface="Microsoft YaHei" panose="020B0503020204020204" pitchFamily="34" charset="-122"/>
                <a:ea typeface="Microsoft YaHei" panose="020B0503020204020204" pitchFamily="34" charset="-122"/>
              </a:rPr>
              <a:t>Project Status in</a:t>
            </a:r>
          </a:p>
          <a:p>
            <a:pPr marL="0" indent="0" defTabSz="912114">
              <a:spcBef>
                <a:spcPts val="998"/>
              </a:spcBef>
              <a:buNone/>
            </a:pPr>
            <a:r>
              <a:rPr lang="en-US" sz="2400" dirty="0">
                <a:latin typeface="Microsoft YaHei" panose="020B0503020204020204" pitchFamily="34" charset="-122"/>
                <a:ea typeface="Microsoft YaHei" panose="020B0503020204020204" pitchFamily="34" charset="-122"/>
                <a:hlinkClick r:id="rId6"/>
              </a:rPr>
              <a:t>https://github.com/Microsoft/Localization/wiki</a:t>
            </a:r>
            <a:r>
              <a:rPr lang="en-US" sz="2400" dirty="0">
                <a:latin typeface="Microsoft YaHei" panose="020B0503020204020204" pitchFamily="34" charset="-122"/>
                <a:ea typeface="Microsoft YaHei" panose="020B0503020204020204" pitchFamily="34" charset="-122"/>
              </a:rPr>
              <a:t> </a:t>
            </a:r>
          </a:p>
        </p:txBody>
      </p:sp>
    </p:spTree>
    <p:extLst>
      <p:ext uri="{BB962C8B-B14F-4D97-AF65-F5344CB8AC3E}">
        <p14:creationId xmlns:p14="http://schemas.microsoft.com/office/powerpoint/2010/main" val="644426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Content Localization</a:t>
            </a:r>
            <a:endParaRPr lang="zh-CN" altLang="en-US" dirty="0"/>
          </a:p>
        </p:txBody>
      </p:sp>
      <p:pic>
        <p:nvPicPr>
          <p:cNvPr id="4" name="图片 3">
            <a:extLst>
              <a:ext uri="{FF2B5EF4-FFF2-40B4-BE49-F238E27FC236}">
                <a16:creationId xmlns:a16="http://schemas.microsoft.com/office/drawing/2014/main" id="{78C3EEDD-7DB1-417E-86D0-B9650FD60C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9619" y="5547781"/>
            <a:ext cx="754051" cy="1185916"/>
          </a:xfrm>
          <a:prstGeom prst="rect">
            <a:avLst/>
          </a:prstGeom>
        </p:spPr>
      </p:pic>
      <p:pic>
        <p:nvPicPr>
          <p:cNvPr id="3" name="Picture 2">
            <a:extLst>
              <a:ext uri="{FF2B5EF4-FFF2-40B4-BE49-F238E27FC236}">
                <a16:creationId xmlns:a16="http://schemas.microsoft.com/office/drawing/2014/main" id="{20EE56F8-34D9-417F-9389-806614941309}"/>
              </a:ext>
            </a:extLst>
          </p:cNvPr>
          <p:cNvPicPr>
            <a:picLocks noChangeAspect="1"/>
          </p:cNvPicPr>
          <p:nvPr/>
        </p:nvPicPr>
        <p:blipFill>
          <a:blip r:embed="rId4"/>
          <a:stretch>
            <a:fillRect/>
          </a:stretch>
        </p:blipFill>
        <p:spPr>
          <a:xfrm>
            <a:off x="537948" y="1584960"/>
            <a:ext cx="4212995" cy="2438400"/>
          </a:xfrm>
          <a:prstGeom prst="rect">
            <a:avLst/>
          </a:prstGeom>
          <a:ln>
            <a:solidFill>
              <a:srgbClr val="FFFF00"/>
            </a:solidFill>
          </a:ln>
        </p:spPr>
      </p:pic>
      <p:pic>
        <p:nvPicPr>
          <p:cNvPr id="6" name="Picture 5">
            <a:extLst>
              <a:ext uri="{FF2B5EF4-FFF2-40B4-BE49-F238E27FC236}">
                <a16:creationId xmlns:a16="http://schemas.microsoft.com/office/drawing/2014/main" id="{51A771C4-95F2-4908-99B7-D27932072213}"/>
              </a:ext>
            </a:extLst>
          </p:cNvPr>
          <p:cNvPicPr>
            <a:picLocks noChangeAspect="1"/>
          </p:cNvPicPr>
          <p:nvPr/>
        </p:nvPicPr>
        <p:blipFill>
          <a:blip r:embed="rId5"/>
          <a:stretch>
            <a:fillRect/>
          </a:stretch>
        </p:blipFill>
        <p:spPr>
          <a:xfrm>
            <a:off x="1033670" y="2401200"/>
            <a:ext cx="4024231" cy="2126932"/>
          </a:xfrm>
          <a:prstGeom prst="rect">
            <a:avLst/>
          </a:prstGeom>
          <a:ln>
            <a:solidFill>
              <a:srgbClr val="FFFF00"/>
            </a:solidFill>
          </a:ln>
        </p:spPr>
      </p:pic>
      <p:pic>
        <p:nvPicPr>
          <p:cNvPr id="9" name="Picture 8">
            <a:extLst>
              <a:ext uri="{FF2B5EF4-FFF2-40B4-BE49-F238E27FC236}">
                <a16:creationId xmlns:a16="http://schemas.microsoft.com/office/drawing/2014/main" id="{7609F1CC-F28E-430E-ACAC-28C065054C57}"/>
              </a:ext>
            </a:extLst>
          </p:cNvPr>
          <p:cNvPicPr>
            <a:picLocks noChangeAspect="1"/>
          </p:cNvPicPr>
          <p:nvPr/>
        </p:nvPicPr>
        <p:blipFill>
          <a:blip r:embed="rId6"/>
          <a:stretch>
            <a:fillRect/>
          </a:stretch>
        </p:blipFill>
        <p:spPr>
          <a:xfrm>
            <a:off x="1478454" y="4870501"/>
            <a:ext cx="2019171" cy="1730415"/>
          </a:xfrm>
          <a:prstGeom prst="rect">
            <a:avLst/>
          </a:prstGeom>
          <a:ln>
            <a:solidFill>
              <a:srgbClr val="FFFF00"/>
            </a:solidFill>
          </a:ln>
        </p:spPr>
      </p:pic>
      <p:pic>
        <p:nvPicPr>
          <p:cNvPr id="15" name="Picture 14">
            <a:extLst>
              <a:ext uri="{FF2B5EF4-FFF2-40B4-BE49-F238E27FC236}">
                <a16:creationId xmlns:a16="http://schemas.microsoft.com/office/drawing/2014/main" id="{91986D32-E4B7-4D44-9A07-7F0E5F630FA5}"/>
              </a:ext>
            </a:extLst>
          </p:cNvPr>
          <p:cNvPicPr>
            <a:picLocks noChangeAspect="1"/>
          </p:cNvPicPr>
          <p:nvPr/>
        </p:nvPicPr>
        <p:blipFill>
          <a:blip r:embed="rId7"/>
          <a:stretch>
            <a:fillRect/>
          </a:stretch>
        </p:blipFill>
        <p:spPr>
          <a:xfrm>
            <a:off x="6201428" y="1584960"/>
            <a:ext cx="4887014" cy="2125292"/>
          </a:xfrm>
          <a:prstGeom prst="rect">
            <a:avLst/>
          </a:prstGeom>
          <a:ln>
            <a:solidFill>
              <a:srgbClr val="FFFF00"/>
            </a:solidFill>
          </a:ln>
        </p:spPr>
      </p:pic>
      <p:sp>
        <p:nvSpPr>
          <p:cNvPr id="18" name="Arrow: Right 17">
            <a:extLst>
              <a:ext uri="{FF2B5EF4-FFF2-40B4-BE49-F238E27FC236}">
                <a16:creationId xmlns:a16="http://schemas.microsoft.com/office/drawing/2014/main" id="{7D2BC983-1D5C-481B-B71A-1C4C24AC76B2}"/>
              </a:ext>
            </a:extLst>
          </p:cNvPr>
          <p:cNvSpPr/>
          <p:nvPr/>
        </p:nvSpPr>
        <p:spPr>
          <a:xfrm>
            <a:off x="5129815" y="2371897"/>
            <a:ext cx="792480" cy="8645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DDB22AC6-0E74-4BB6-98A8-0BCD4C3E3BFD}"/>
              </a:ext>
            </a:extLst>
          </p:cNvPr>
          <p:cNvSpPr>
            <a:spLocks noGrp="1"/>
          </p:cNvSpPr>
          <p:nvPr>
            <p:ph idx="1"/>
          </p:nvPr>
        </p:nvSpPr>
        <p:spPr>
          <a:xfrm>
            <a:off x="5994209" y="3756117"/>
            <a:ext cx="5493601" cy="846891"/>
          </a:xfrm>
          <a:solidFill>
            <a:schemeClr val="accent4">
              <a:lumMod val="20000"/>
              <a:lumOff val="80000"/>
              <a:alpha val="50000"/>
            </a:schemeClr>
          </a:solidFill>
        </p:spPr>
        <p:txBody>
          <a:bodyPr>
            <a:normAutofit/>
          </a:bodyPr>
          <a:lstStyle/>
          <a:p>
            <a:pPr marL="0" indent="0">
              <a:buNone/>
            </a:pPr>
            <a:r>
              <a:rPr lang="en-US" sz="2400" dirty="0">
                <a:solidFill>
                  <a:schemeClr val="tx1"/>
                </a:solidFill>
              </a:rPr>
              <a:t>MSDN / TechNet Library are migrating to </a:t>
            </a:r>
            <a:r>
              <a:rPr lang="en-US" sz="2400" b="1" dirty="0" err="1">
                <a:solidFill>
                  <a:schemeClr val="tx1"/>
                </a:solidFill>
              </a:rPr>
              <a:t>Docs.Microsoft.Com</a:t>
            </a:r>
            <a:endParaRPr lang="en-US" sz="2400" b="1" dirty="0">
              <a:solidFill>
                <a:schemeClr val="tx1"/>
              </a:solidFill>
            </a:endParaRPr>
          </a:p>
        </p:txBody>
      </p:sp>
      <p:pic>
        <p:nvPicPr>
          <p:cNvPr id="20" name="Picture 19">
            <a:extLst>
              <a:ext uri="{FF2B5EF4-FFF2-40B4-BE49-F238E27FC236}">
                <a16:creationId xmlns:a16="http://schemas.microsoft.com/office/drawing/2014/main" id="{F4CBC489-9CF3-4421-B6C1-EC422C25B4F3}"/>
              </a:ext>
            </a:extLst>
          </p:cNvPr>
          <p:cNvPicPr>
            <a:picLocks noChangeAspect="1"/>
          </p:cNvPicPr>
          <p:nvPr/>
        </p:nvPicPr>
        <p:blipFill>
          <a:blip r:embed="rId8"/>
          <a:stretch>
            <a:fillRect/>
          </a:stretch>
        </p:blipFill>
        <p:spPr>
          <a:xfrm>
            <a:off x="2094677" y="5035686"/>
            <a:ext cx="2963224" cy="1400044"/>
          </a:xfrm>
          <a:prstGeom prst="rect">
            <a:avLst/>
          </a:prstGeom>
          <a:ln>
            <a:solidFill>
              <a:srgbClr val="FFFF00"/>
            </a:solidFill>
          </a:ln>
        </p:spPr>
      </p:pic>
      <p:pic>
        <p:nvPicPr>
          <p:cNvPr id="21" name="Picture 20">
            <a:extLst>
              <a:ext uri="{FF2B5EF4-FFF2-40B4-BE49-F238E27FC236}">
                <a16:creationId xmlns:a16="http://schemas.microsoft.com/office/drawing/2014/main" id="{0AA08C47-311C-432A-B8A8-2952A5A0D484}"/>
              </a:ext>
            </a:extLst>
          </p:cNvPr>
          <p:cNvPicPr>
            <a:picLocks noChangeAspect="1"/>
          </p:cNvPicPr>
          <p:nvPr/>
        </p:nvPicPr>
        <p:blipFill>
          <a:blip r:embed="rId9"/>
          <a:stretch>
            <a:fillRect/>
          </a:stretch>
        </p:blipFill>
        <p:spPr>
          <a:xfrm>
            <a:off x="3755424" y="4767393"/>
            <a:ext cx="2350369" cy="1508106"/>
          </a:xfrm>
          <a:prstGeom prst="rect">
            <a:avLst/>
          </a:prstGeom>
          <a:ln>
            <a:solidFill>
              <a:srgbClr val="FFFF00"/>
            </a:solidFill>
          </a:ln>
        </p:spPr>
      </p:pic>
      <p:pic>
        <p:nvPicPr>
          <p:cNvPr id="22" name="Picture 21">
            <a:extLst>
              <a:ext uri="{FF2B5EF4-FFF2-40B4-BE49-F238E27FC236}">
                <a16:creationId xmlns:a16="http://schemas.microsoft.com/office/drawing/2014/main" id="{EC08B331-5E50-493A-A0A6-41B6A01397A8}"/>
              </a:ext>
            </a:extLst>
          </p:cNvPr>
          <p:cNvPicPr>
            <a:picLocks noChangeAspect="1"/>
          </p:cNvPicPr>
          <p:nvPr/>
        </p:nvPicPr>
        <p:blipFill>
          <a:blip r:embed="rId10"/>
          <a:stretch>
            <a:fillRect/>
          </a:stretch>
        </p:blipFill>
        <p:spPr>
          <a:xfrm>
            <a:off x="5040131" y="5035686"/>
            <a:ext cx="2322595" cy="1508106"/>
          </a:xfrm>
          <a:prstGeom prst="rect">
            <a:avLst/>
          </a:prstGeom>
          <a:ln>
            <a:solidFill>
              <a:srgbClr val="FFFF00"/>
            </a:solidFill>
          </a:ln>
        </p:spPr>
      </p:pic>
      <p:sp>
        <p:nvSpPr>
          <p:cNvPr id="23" name="Rectangle: Rounded Corners 22">
            <a:extLst>
              <a:ext uri="{FF2B5EF4-FFF2-40B4-BE49-F238E27FC236}">
                <a16:creationId xmlns:a16="http://schemas.microsoft.com/office/drawing/2014/main" id="{E7993E0D-9DD1-4874-ABB3-C6CD77611217}"/>
              </a:ext>
            </a:extLst>
          </p:cNvPr>
          <p:cNvSpPr/>
          <p:nvPr/>
        </p:nvSpPr>
        <p:spPr>
          <a:xfrm>
            <a:off x="1294511" y="4752556"/>
            <a:ext cx="6295009" cy="196630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ntent Placeholder 2">
            <a:extLst>
              <a:ext uri="{FF2B5EF4-FFF2-40B4-BE49-F238E27FC236}">
                <a16:creationId xmlns:a16="http://schemas.microsoft.com/office/drawing/2014/main" id="{8B69D02E-5D25-4A5F-BC1A-D5C3203C2299}"/>
              </a:ext>
            </a:extLst>
          </p:cNvPr>
          <p:cNvSpPr txBox="1">
            <a:spLocks/>
          </p:cNvSpPr>
          <p:nvPr/>
        </p:nvSpPr>
        <p:spPr>
          <a:xfrm>
            <a:off x="7589520" y="4827432"/>
            <a:ext cx="3926828" cy="846891"/>
          </a:xfrm>
          <a:prstGeom prst="rect">
            <a:avLst/>
          </a:prstGeom>
          <a:solidFill>
            <a:schemeClr val="accent4">
              <a:lumMod val="20000"/>
              <a:lumOff val="80000"/>
              <a:alpha val="50000"/>
            </a:schemeClr>
          </a:solidFill>
        </p:spPr>
        <p:txBody>
          <a:bodyPr>
            <a:normAutofit/>
          </a:bodyPr>
          <a:lstStyle>
            <a:lvl1pPr marL="0" indent="0" algn="l" defTabSz="914400" rtl="0" eaLnBrk="1" latinLnBrk="0" hangingPunct="1">
              <a:lnSpc>
                <a:spcPct val="100000"/>
              </a:lnSpc>
              <a:spcBef>
                <a:spcPts val="0"/>
              </a:spcBef>
              <a:spcAft>
                <a:spcPts val="300"/>
              </a:spcAft>
              <a:buFont typeface="Arial" panose="020B0604020202020204" pitchFamily="34" charset="0"/>
              <a:buNone/>
              <a:defRPr sz="3600" kern="1200">
                <a:solidFill>
                  <a:srgbClr val="0078D7"/>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0"/>
              </a:spcBef>
              <a:spcAft>
                <a:spcPts val="300"/>
              </a:spcAft>
              <a:buFont typeface="Arial" panose="020B0604020202020204" pitchFamily="34" charset="0"/>
              <a:buChar char="•"/>
              <a:defRPr sz="32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0"/>
              </a:spcBef>
              <a:spcAft>
                <a:spcPts val="300"/>
              </a:spcAft>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0"/>
              </a:spcBef>
              <a:spcAft>
                <a:spcPts val="300"/>
              </a:spcAft>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0"/>
              </a:spcBef>
              <a:spcAft>
                <a:spcPts val="300"/>
              </a:spcAft>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tx1"/>
                </a:solidFill>
              </a:rPr>
              <a:t>We also localize other Microsoft sites</a:t>
            </a:r>
          </a:p>
        </p:txBody>
      </p:sp>
    </p:spTree>
    <p:extLst>
      <p:ext uri="{BB962C8B-B14F-4D97-AF65-F5344CB8AC3E}">
        <p14:creationId xmlns:p14="http://schemas.microsoft.com/office/powerpoint/2010/main" val="35534877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Content Localization Review</a:t>
            </a:r>
            <a:endParaRPr lang="zh-CN" altLang="en-US" dirty="0"/>
          </a:p>
        </p:txBody>
      </p:sp>
      <p:pic>
        <p:nvPicPr>
          <p:cNvPr id="8" name="图片 7">
            <a:extLst>
              <a:ext uri="{FF2B5EF4-FFF2-40B4-BE49-F238E27FC236}">
                <a16:creationId xmlns:a16="http://schemas.microsoft.com/office/drawing/2014/main" id="{0391970A-843B-452A-A988-54123B8401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9619" y="5547781"/>
            <a:ext cx="754051" cy="1185916"/>
          </a:xfrm>
          <a:prstGeom prst="rect">
            <a:avLst/>
          </a:prstGeom>
        </p:spPr>
      </p:pic>
      <p:pic>
        <p:nvPicPr>
          <p:cNvPr id="11" name="图片 10">
            <a:extLst>
              <a:ext uri="{FF2B5EF4-FFF2-40B4-BE49-F238E27FC236}">
                <a16:creationId xmlns:a16="http://schemas.microsoft.com/office/drawing/2014/main" id="{087A48FA-98EC-4761-9B8D-D959100C76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75340" y="311126"/>
            <a:ext cx="1711859" cy="365230"/>
          </a:xfrm>
          <a:prstGeom prst="rect">
            <a:avLst/>
          </a:prstGeom>
        </p:spPr>
      </p:pic>
      <p:sp>
        <p:nvSpPr>
          <p:cNvPr id="13" name="内容占位符 12">
            <a:extLst>
              <a:ext uri="{FF2B5EF4-FFF2-40B4-BE49-F238E27FC236}">
                <a16:creationId xmlns:a16="http://schemas.microsoft.com/office/drawing/2014/main" id="{DE3990AA-E90B-4F72-9BAE-3CA285964D63}"/>
              </a:ext>
            </a:extLst>
          </p:cNvPr>
          <p:cNvSpPr>
            <a:spLocks noGrp="1"/>
          </p:cNvSpPr>
          <p:nvPr>
            <p:ph idx="1"/>
          </p:nvPr>
        </p:nvSpPr>
        <p:spPr>
          <a:xfrm>
            <a:off x="537949" y="1719013"/>
            <a:ext cx="10912522" cy="1984308"/>
          </a:xfrm>
        </p:spPr>
        <p:txBody>
          <a:bodyPr>
            <a:normAutofit/>
          </a:bodyPr>
          <a:lstStyle/>
          <a:p>
            <a:r>
              <a:rPr lang="en-US" altLang="zh-CN" sz="2600" b="1" dirty="0" err="1"/>
              <a:t>Docs.Microsoft.Com</a:t>
            </a:r>
            <a:endParaRPr lang="en-US" altLang="zh-CN" sz="2600" b="1" dirty="0"/>
          </a:p>
          <a:p>
            <a:pPr marL="571500" indent="-571500">
              <a:buFont typeface="Arial" panose="020B0604020202020204" pitchFamily="34" charset="0"/>
              <a:buChar char="•"/>
            </a:pPr>
            <a:r>
              <a:rPr lang="en-US" altLang="zh-CN" sz="2600" dirty="0">
                <a:solidFill>
                  <a:schemeClr val="tx1"/>
                </a:solidFill>
              </a:rPr>
              <a:t>New unified technical documentation experience</a:t>
            </a:r>
          </a:p>
          <a:p>
            <a:pPr marL="571500" indent="-571500">
              <a:buFont typeface="Arial" panose="020B0604020202020204" pitchFamily="34" charset="0"/>
              <a:buChar char="•"/>
            </a:pPr>
            <a:r>
              <a:rPr lang="en-US" altLang="zh-CN" sz="2600" dirty="0">
                <a:solidFill>
                  <a:schemeClr val="tx1"/>
                </a:solidFill>
              </a:rPr>
              <a:t>Able to edit through GitHub</a:t>
            </a:r>
          </a:p>
          <a:p>
            <a:endParaRPr lang="en-US" altLang="zh-CN" dirty="0"/>
          </a:p>
        </p:txBody>
      </p:sp>
      <p:sp>
        <p:nvSpPr>
          <p:cNvPr id="7" name="TextBox 6">
            <a:extLst>
              <a:ext uri="{FF2B5EF4-FFF2-40B4-BE49-F238E27FC236}">
                <a16:creationId xmlns:a16="http://schemas.microsoft.com/office/drawing/2014/main" id="{25B7CF69-B4CE-4A45-8CF2-14411D548BB0}"/>
              </a:ext>
            </a:extLst>
          </p:cNvPr>
          <p:cNvSpPr txBox="1"/>
          <p:nvPr/>
        </p:nvSpPr>
        <p:spPr>
          <a:xfrm>
            <a:off x="3037472" y="5661301"/>
            <a:ext cx="5477136" cy="830997"/>
          </a:xfrm>
          <a:prstGeom prst="rect">
            <a:avLst/>
          </a:prstGeom>
          <a:solidFill>
            <a:schemeClr val="accent1">
              <a:lumMod val="20000"/>
              <a:lumOff val="80000"/>
            </a:schemeClr>
          </a:solidFill>
        </p:spPr>
        <p:txBody>
          <a:bodyPr wrap="square" rtlCol="0">
            <a:spAutoFit/>
          </a:bodyPr>
          <a:lstStyle/>
          <a:p>
            <a:r>
              <a:rPr lang="en-US" sz="1600" dirty="0"/>
              <a:t>Reference: </a:t>
            </a:r>
          </a:p>
          <a:p>
            <a:r>
              <a:rPr lang="en-US" sz="1600" dirty="0">
                <a:solidFill>
                  <a:srgbClr val="FF0000"/>
                </a:solidFill>
                <a:hlinkClick r:id="rId5"/>
              </a:rPr>
              <a:t>http://aka.ms/docscn</a:t>
            </a:r>
            <a:r>
              <a:rPr lang="en-US" sz="1600" dirty="0">
                <a:solidFill>
                  <a:srgbClr val="FF0000"/>
                </a:solidFill>
              </a:rPr>
              <a:t> (Simplified Chinese)</a:t>
            </a:r>
          </a:p>
          <a:p>
            <a:r>
              <a:rPr lang="en-US" altLang="zh-CN" sz="1600" dirty="0">
                <a:hlinkClick r:id="rId6"/>
              </a:rPr>
              <a:t>https://github.com/Microsoft/localization/wiki</a:t>
            </a:r>
            <a:r>
              <a:rPr lang="en-US" altLang="zh-CN" sz="1600" dirty="0"/>
              <a:t> </a:t>
            </a:r>
            <a:r>
              <a:rPr lang="en-US" altLang="zh-CN" sz="1600" dirty="0">
                <a:solidFill>
                  <a:srgbClr val="FF0000"/>
                </a:solidFill>
              </a:rPr>
              <a:t>(English)</a:t>
            </a:r>
          </a:p>
        </p:txBody>
      </p:sp>
    </p:spTree>
    <p:extLst>
      <p:ext uri="{BB962C8B-B14F-4D97-AF65-F5344CB8AC3E}">
        <p14:creationId xmlns:p14="http://schemas.microsoft.com/office/powerpoint/2010/main" val="2841091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How to Edit Docs?</a:t>
            </a:r>
            <a:endParaRPr lang="zh-CN" altLang="en-US" dirty="0"/>
          </a:p>
        </p:txBody>
      </p:sp>
    </p:spTree>
    <p:extLst>
      <p:ext uri="{BB962C8B-B14F-4D97-AF65-F5344CB8AC3E}">
        <p14:creationId xmlns:p14="http://schemas.microsoft.com/office/powerpoint/2010/main" val="31918865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907927-41E4-4988-9350-E0FD49BD5C71}"/>
              </a:ext>
            </a:extLst>
          </p:cNvPr>
          <p:cNvPicPr>
            <a:picLocks noChangeAspect="1"/>
          </p:cNvPicPr>
          <p:nvPr/>
        </p:nvPicPr>
        <p:blipFill>
          <a:blip r:embed="rId3"/>
          <a:stretch>
            <a:fillRect/>
          </a:stretch>
        </p:blipFill>
        <p:spPr>
          <a:xfrm>
            <a:off x="1033670" y="2149836"/>
            <a:ext cx="6494724" cy="4109032"/>
          </a:xfrm>
          <a:prstGeom prst="rect">
            <a:avLst/>
          </a:prstGeom>
        </p:spPr>
      </p:pic>
      <p:sp>
        <p:nvSpPr>
          <p:cNvPr id="3" name="标题 2"/>
          <p:cNvSpPr>
            <a:spLocks noGrp="1"/>
          </p:cNvSpPr>
          <p:nvPr>
            <p:ph type="title"/>
          </p:nvPr>
        </p:nvSpPr>
        <p:spPr/>
        <p:txBody>
          <a:bodyPr/>
          <a:lstStyle/>
          <a:p>
            <a:r>
              <a:rPr lang="en-US" altLang="zh-CN" dirty="0"/>
              <a:t>Opportunity for Community</a:t>
            </a:r>
            <a:endParaRPr lang="zh-CN" altLang="en-US" dirty="0"/>
          </a:p>
        </p:txBody>
      </p:sp>
      <p:pic>
        <p:nvPicPr>
          <p:cNvPr id="8" name="图片 7">
            <a:extLst>
              <a:ext uri="{FF2B5EF4-FFF2-40B4-BE49-F238E27FC236}">
                <a16:creationId xmlns:a16="http://schemas.microsoft.com/office/drawing/2014/main" id="{0391970A-843B-452A-A988-54123B84016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619" y="5547781"/>
            <a:ext cx="754051" cy="1185916"/>
          </a:xfrm>
          <a:prstGeom prst="rect">
            <a:avLst/>
          </a:prstGeom>
        </p:spPr>
      </p:pic>
      <p:pic>
        <p:nvPicPr>
          <p:cNvPr id="11" name="图片 10">
            <a:extLst>
              <a:ext uri="{FF2B5EF4-FFF2-40B4-BE49-F238E27FC236}">
                <a16:creationId xmlns:a16="http://schemas.microsoft.com/office/drawing/2014/main" id="{087A48FA-98EC-4761-9B8D-D959100C763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75340" y="311126"/>
            <a:ext cx="1711859" cy="365230"/>
          </a:xfrm>
          <a:prstGeom prst="rect">
            <a:avLst/>
          </a:prstGeom>
        </p:spPr>
      </p:pic>
      <p:sp>
        <p:nvSpPr>
          <p:cNvPr id="10" name="Rectangle: Rounded Corners 9">
            <a:extLst>
              <a:ext uri="{FF2B5EF4-FFF2-40B4-BE49-F238E27FC236}">
                <a16:creationId xmlns:a16="http://schemas.microsoft.com/office/drawing/2014/main" id="{F76FFB83-F5C6-4AB0-A9C9-CEBFA49839B7}"/>
              </a:ext>
            </a:extLst>
          </p:cNvPr>
          <p:cNvSpPr/>
          <p:nvPr/>
        </p:nvSpPr>
        <p:spPr>
          <a:xfrm>
            <a:off x="6659234" y="3059744"/>
            <a:ext cx="529330" cy="3661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114"/>
            <a:endParaRPr lang="en-US" sz="1795" kern="0" dirty="0">
              <a:solidFill>
                <a:sysClr val="windowText" lastClr="000000"/>
              </a:solidFill>
            </a:endParaRPr>
          </a:p>
        </p:txBody>
      </p:sp>
      <p:sp>
        <p:nvSpPr>
          <p:cNvPr id="14" name="Content Placeholder 2">
            <a:extLst>
              <a:ext uri="{FF2B5EF4-FFF2-40B4-BE49-F238E27FC236}">
                <a16:creationId xmlns:a16="http://schemas.microsoft.com/office/drawing/2014/main" id="{D956F352-FBEB-4339-AF28-835B69AAF6F8}"/>
              </a:ext>
            </a:extLst>
          </p:cNvPr>
          <p:cNvSpPr>
            <a:spLocks noGrp="1"/>
          </p:cNvSpPr>
          <p:nvPr>
            <p:ph idx="1"/>
          </p:nvPr>
        </p:nvSpPr>
        <p:spPr>
          <a:xfrm>
            <a:off x="4630081" y="1729979"/>
            <a:ext cx="6820390" cy="828948"/>
          </a:xfrm>
          <a:solidFill>
            <a:schemeClr val="accent4">
              <a:lumMod val="20000"/>
              <a:lumOff val="80000"/>
              <a:alpha val="50000"/>
            </a:schemeClr>
          </a:solidFill>
        </p:spPr>
        <p:txBody>
          <a:bodyPr>
            <a:normAutofit/>
          </a:bodyPr>
          <a:lstStyle/>
          <a:p>
            <a:pPr marL="0" indent="0">
              <a:buNone/>
            </a:pPr>
            <a:r>
              <a:rPr lang="en-US" sz="2400" b="1" dirty="0">
                <a:solidFill>
                  <a:srgbClr val="FF0000"/>
                </a:solidFill>
              </a:rPr>
              <a:t>1. </a:t>
            </a:r>
            <a:r>
              <a:rPr lang="en-US" sz="2400" dirty="0">
                <a:solidFill>
                  <a:schemeClr val="tx1"/>
                </a:solidFill>
              </a:rPr>
              <a:t>Any page with </a:t>
            </a:r>
            <a:r>
              <a:rPr lang="en-US" sz="2400" b="1" dirty="0">
                <a:solidFill>
                  <a:schemeClr val="tx1"/>
                </a:solidFill>
              </a:rPr>
              <a:t>Edit</a:t>
            </a:r>
            <a:r>
              <a:rPr lang="en-US" sz="2400" dirty="0">
                <a:solidFill>
                  <a:schemeClr val="tx1"/>
                </a:solidFill>
              </a:rPr>
              <a:t> link is available to be edited by any GitHub users</a:t>
            </a:r>
          </a:p>
        </p:txBody>
      </p:sp>
      <p:sp>
        <p:nvSpPr>
          <p:cNvPr id="19" name="Content Placeholder 2">
            <a:extLst>
              <a:ext uri="{FF2B5EF4-FFF2-40B4-BE49-F238E27FC236}">
                <a16:creationId xmlns:a16="http://schemas.microsoft.com/office/drawing/2014/main" id="{83CBCD0F-D224-4DE6-A784-2EF08BF6D04D}"/>
              </a:ext>
            </a:extLst>
          </p:cNvPr>
          <p:cNvSpPr txBox="1">
            <a:spLocks/>
          </p:cNvSpPr>
          <p:nvPr/>
        </p:nvSpPr>
        <p:spPr>
          <a:xfrm>
            <a:off x="3103613" y="4810273"/>
            <a:ext cx="5781191" cy="569447"/>
          </a:xfrm>
          <a:prstGeom prst="rect">
            <a:avLst/>
          </a:prstGeom>
          <a:solidFill>
            <a:schemeClr val="accent4">
              <a:lumMod val="20000"/>
              <a:lumOff val="80000"/>
              <a:alpha val="50000"/>
            </a:schemeClr>
          </a:solidFill>
        </p:spPr>
        <p:txBody>
          <a:bodyPr>
            <a:normAutofit/>
          </a:bodyPr>
          <a:lstStyle>
            <a:lvl1pPr marL="0" indent="0" algn="l" defTabSz="914400" rtl="0" eaLnBrk="1" latinLnBrk="0" hangingPunct="1">
              <a:lnSpc>
                <a:spcPct val="100000"/>
              </a:lnSpc>
              <a:spcBef>
                <a:spcPts val="0"/>
              </a:spcBef>
              <a:spcAft>
                <a:spcPts val="300"/>
              </a:spcAft>
              <a:buFont typeface="Arial" panose="020B0604020202020204" pitchFamily="34" charset="0"/>
              <a:buNone/>
              <a:defRPr sz="3600" kern="1200">
                <a:solidFill>
                  <a:srgbClr val="0078D7"/>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0"/>
              </a:spcBef>
              <a:spcAft>
                <a:spcPts val="300"/>
              </a:spcAft>
              <a:buFont typeface="Arial" panose="020B0604020202020204" pitchFamily="34" charset="0"/>
              <a:buChar char="•"/>
              <a:defRPr sz="32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0"/>
              </a:spcBef>
              <a:spcAft>
                <a:spcPts val="300"/>
              </a:spcAft>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0"/>
              </a:spcBef>
              <a:spcAft>
                <a:spcPts val="300"/>
              </a:spcAft>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0"/>
              </a:spcBef>
              <a:spcAft>
                <a:spcPts val="300"/>
              </a:spcAft>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solidFill>
                  <a:srgbClr val="FF0000"/>
                </a:solidFill>
              </a:rPr>
              <a:t>2. </a:t>
            </a:r>
            <a:r>
              <a:rPr lang="en-US" sz="2400" dirty="0">
                <a:solidFill>
                  <a:schemeClr val="tx1"/>
                </a:solidFill>
              </a:rPr>
              <a:t>Contributors of the page are listed</a:t>
            </a:r>
          </a:p>
        </p:txBody>
      </p:sp>
      <p:sp>
        <p:nvSpPr>
          <p:cNvPr id="20" name="Rectangle: Rounded Corners 19">
            <a:extLst>
              <a:ext uri="{FF2B5EF4-FFF2-40B4-BE49-F238E27FC236}">
                <a16:creationId xmlns:a16="http://schemas.microsoft.com/office/drawing/2014/main" id="{6A2326F5-C3C3-405E-BBDB-D1A9E054B81C}"/>
              </a:ext>
            </a:extLst>
          </p:cNvPr>
          <p:cNvSpPr/>
          <p:nvPr/>
        </p:nvSpPr>
        <p:spPr>
          <a:xfrm>
            <a:off x="3443594" y="4444141"/>
            <a:ext cx="529330" cy="3661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114"/>
            <a:endParaRPr lang="en-US" sz="1795" kern="0" dirty="0">
              <a:solidFill>
                <a:sysClr val="windowText" lastClr="000000"/>
              </a:solidFill>
            </a:endParaRPr>
          </a:p>
        </p:txBody>
      </p:sp>
    </p:spTree>
    <p:extLst>
      <p:ext uri="{BB962C8B-B14F-4D97-AF65-F5344CB8AC3E}">
        <p14:creationId xmlns:p14="http://schemas.microsoft.com/office/powerpoint/2010/main" val="816368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Community Localization</a:t>
            </a:r>
            <a:endParaRPr lang="zh-CN" altLang="en-US" dirty="0"/>
          </a:p>
        </p:txBody>
      </p:sp>
      <p:sp>
        <p:nvSpPr>
          <p:cNvPr id="5" name="文本占位符 4"/>
          <p:cNvSpPr>
            <a:spLocks noGrp="1"/>
          </p:cNvSpPr>
          <p:nvPr>
            <p:ph type="body" sz="quarter" idx="10"/>
          </p:nvPr>
        </p:nvSpPr>
        <p:spPr/>
        <p:txBody>
          <a:bodyPr/>
          <a:lstStyle/>
          <a:p>
            <a:r>
              <a:rPr lang="en-US" altLang="zh-CN" dirty="0"/>
              <a:t>Terry Sheng, Regional Program Manager</a:t>
            </a:r>
            <a:endParaRPr lang="zh-CN" altLang="en-US" dirty="0"/>
          </a:p>
        </p:txBody>
      </p:sp>
    </p:spTree>
    <p:extLst>
      <p:ext uri="{BB962C8B-B14F-4D97-AF65-F5344CB8AC3E}">
        <p14:creationId xmlns:p14="http://schemas.microsoft.com/office/powerpoint/2010/main" val="31276951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6FF425-8A44-4CF2-BCFE-7D71D9EBCA7E}"/>
              </a:ext>
            </a:extLst>
          </p:cNvPr>
          <p:cNvPicPr>
            <a:picLocks noChangeAspect="1"/>
          </p:cNvPicPr>
          <p:nvPr/>
        </p:nvPicPr>
        <p:blipFill>
          <a:blip r:embed="rId3"/>
          <a:stretch>
            <a:fillRect/>
          </a:stretch>
        </p:blipFill>
        <p:spPr>
          <a:xfrm>
            <a:off x="223598" y="1282887"/>
            <a:ext cx="8008620" cy="4249472"/>
          </a:xfrm>
          <a:prstGeom prst="rect">
            <a:avLst/>
          </a:prstGeom>
          <a:ln>
            <a:solidFill>
              <a:srgbClr val="FFFF00"/>
            </a:solidFill>
          </a:ln>
        </p:spPr>
      </p:pic>
      <p:sp>
        <p:nvSpPr>
          <p:cNvPr id="3" name="标题 2"/>
          <p:cNvSpPr>
            <a:spLocks noGrp="1"/>
          </p:cNvSpPr>
          <p:nvPr>
            <p:ph type="title"/>
          </p:nvPr>
        </p:nvSpPr>
        <p:spPr/>
        <p:txBody>
          <a:bodyPr/>
          <a:lstStyle/>
          <a:p>
            <a:r>
              <a:rPr lang="en-US" altLang="zh-CN" dirty="0"/>
              <a:t>Sign in GitHub</a:t>
            </a:r>
            <a:endParaRPr lang="zh-CN" altLang="en-US" dirty="0"/>
          </a:p>
        </p:txBody>
      </p:sp>
      <p:pic>
        <p:nvPicPr>
          <p:cNvPr id="8" name="图片 7">
            <a:extLst>
              <a:ext uri="{FF2B5EF4-FFF2-40B4-BE49-F238E27FC236}">
                <a16:creationId xmlns:a16="http://schemas.microsoft.com/office/drawing/2014/main" id="{0391970A-843B-452A-A988-54123B84016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619" y="5547781"/>
            <a:ext cx="754051" cy="1185916"/>
          </a:xfrm>
          <a:prstGeom prst="rect">
            <a:avLst/>
          </a:prstGeom>
        </p:spPr>
      </p:pic>
      <p:pic>
        <p:nvPicPr>
          <p:cNvPr id="11" name="图片 10">
            <a:extLst>
              <a:ext uri="{FF2B5EF4-FFF2-40B4-BE49-F238E27FC236}">
                <a16:creationId xmlns:a16="http://schemas.microsoft.com/office/drawing/2014/main" id="{087A48FA-98EC-4761-9B8D-D959100C763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75340" y="311126"/>
            <a:ext cx="1711859" cy="365230"/>
          </a:xfrm>
          <a:prstGeom prst="rect">
            <a:avLst/>
          </a:prstGeom>
        </p:spPr>
      </p:pic>
      <p:sp>
        <p:nvSpPr>
          <p:cNvPr id="10" name="Rectangle: Rounded Corners 9">
            <a:extLst>
              <a:ext uri="{FF2B5EF4-FFF2-40B4-BE49-F238E27FC236}">
                <a16:creationId xmlns:a16="http://schemas.microsoft.com/office/drawing/2014/main" id="{F76FFB83-F5C6-4AB0-A9C9-CEBFA49839B7}"/>
              </a:ext>
            </a:extLst>
          </p:cNvPr>
          <p:cNvSpPr/>
          <p:nvPr/>
        </p:nvSpPr>
        <p:spPr>
          <a:xfrm>
            <a:off x="6461114" y="2306563"/>
            <a:ext cx="529330" cy="3661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114"/>
            <a:endParaRPr lang="en-US" sz="1795" kern="0" dirty="0">
              <a:solidFill>
                <a:sysClr val="windowText" lastClr="000000"/>
              </a:solidFill>
            </a:endParaRPr>
          </a:p>
        </p:txBody>
      </p:sp>
      <p:sp>
        <p:nvSpPr>
          <p:cNvPr id="14" name="Content Placeholder 2">
            <a:extLst>
              <a:ext uri="{FF2B5EF4-FFF2-40B4-BE49-F238E27FC236}">
                <a16:creationId xmlns:a16="http://schemas.microsoft.com/office/drawing/2014/main" id="{D956F352-FBEB-4339-AF28-835B69AAF6F8}"/>
              </a:ext>
            </a:extLst>
          </p:cNvPr>
          <p:cNvSpPr>
            <a:spLocks noGrp="1"/>
          </p:cNvSpPr>
          <p:nvPr>
            <p:ph idx="1"/>
          </p:nvPr>
        </p:nvSpPr>
        <p:spPr>
          <a:xfrm>
            <a:off x="3219746" y="2116004"/>
            <a:ext cx="3218519" cy="462816"/>
          </a:xfrm>
          <a:solidFill>
            <a:schemeClr val="accent4">
              <a:lumMod val="20000"/>
              <a:lumOff val="80000"/>
              <a:alpha val="50000"/>
            </a:schemeClr>
          </a:solidFill>
        </p:spPr>
        <p:txBody>
          <a:bodyPr>
            <a:normAutofit/>
          </a:bodyPr>
          <a:lstStyle/>
          <a:p>
            <a:pPr marL="0" indent="0">
              <a:buNone/>
            </a:pPr>
            <a:r>
              <a:rPr lang="en-US" sz="2400" b="1" dirty="0">
                <a:solidFill>
                  <a:srgbClr val="FF0000"/>
                </a:solidFill>
              </a:rPr>
              <a:t>1. </a:t>
            </a:r>
            <a:r>
              <a:rPr lang="en-US" sz="2400" dirty="0">
                <a:solidFill>
                  <a:schemeClr val="tx1"/>
                </a:solidFill>
              </a:rPr>
              <a:t>Click the </a:t>
            </a:r>
            <a:r>
              <a:rPr lang="en-US" sz="2400" b="1" dirty="0">
                <a:solidFill>
                  <a:schemeClr val="tx1"/>
                </a:solidFill>
              </a:rPr>
              <a:t>Edit</a:t>
            </a:r>
            <a:r>
              <a:rPr lang="en-US" sz="2400" dirty="0">
                <a:solidFill>
                  <a:schemeClr val="tx1"/>
                </a:solidFill>
              </a:rPr>
              <a:t> link</a:t>
            </a:r>
          </a:p>
        </p:txBody>
      </p:sp>
      <p:pic>
        <p:nvPicPr>
          <p:cNvPr id="5" name="Picture 4">
            <a:extLst>
              <a:ext uri="{FF2B5EF4-FFF2-40B4-BE49-F238E27FC236}">
                <a16:creationId xmlns:a16="http://schemas.microsoft.com/office/drawing/2014/main" id="{9FD75D81-F67C-4A1F-95F0-798937307831}"/>
              </a:ext>
            </a:extLst>
          </p:cNvPr>
          <p:cNvPicPr>
            <a:picLocks noChangeAspect="1"/>
          </p:cNvPicPr>
          <p:nvPr/>
        </p:nvPicPr>
        <p:blipFill>
          <a:blip r:embed="rId6"/>
          <a:stretch>
            <a:fillRect/>
          </a:stretch>
        </p:blipFill>
        <p:spPr>
          <a:xfrm>
            <a:off x="3179760" y="3566285"/>
            <a:ext cx="5628894" cy="3162300"/>
          </a:xfrm>
          <a:prstGeom prst="rect">
            <a:avLst/>
          </a:prstGeom>
          <a:ln>
            <a:solidFill>
              <a:srgbClr val="FFFF00"/>
            </a:solidFill>
          </a:ln>
        </p:spPr>
      </p:pic>
      <p:sp>
        <p:nvSpPr>
          <p:cNvPr id="12" name="Content Placeholder 2">
            <a:extLst>
              <a:ext uri="{FF2B5EF4-FFF2-40B4-BE49-F238E27FC236}">
                <a16:creationId xmlns:a16="http://schemas.microsoft.com/office/drawing/2014/main" id="{A8A35529-DA63-4139-BF13-79C516D4029F}"/>
              </a:ext>
            </a:extLst>
          </p:cNvPr>
          <p:cNvSpPr txBox="1">
            <a:spLocks/>
          </p:cNvSpPr>
          <p:nvPr/>
        </p:nvSpPr>
        <p:spPr>
          <a:xfrm>
            <a:off x="6042025" y="4355337"/>
            <a:ext cx="4164343" cy="1588263"/>
          </a:xfrm>
          <a:prstGeom prst="rect">
            <a:avLst/>
          </a:prstGeom>
          <a:solidFill>
            <a:schemeClr val="accent4">
              <a:lumMod val="20000"/>
              <a:lumOff val="80000"/>
              <a:alpha val="50000"/>
            </a:schemeClr>
          </a:solidFill>
        </p:spPr>
        <p:txBody>
          <a:bodyPr>
            <a:noAutofit/>
          </a:bodyPr>
          <a:lstStyle>
            <a:lvl1pPr marL="0" indent="0" algn="l" defTabSz="914400" rtl="0" eaLnBrk="1" latinLnBrk="0" hangingPunct="1">
              <a:lnSpc>
                <a:spcPct val="100000"/>
              </a:lnSpc>
              <a:spcBef>
                <a:spcPts val="0"/>
              </a:spcBef>
              <a:spcAft>
                <a:spcPts val="300"/>
              </a:spcAft>
              <a:buFont typeface="Arial" panose="020B0604020202020204" pitchFamily="34" charset="0"/>
              <a:buNone/>
              <a:defRPr sz="3600" kern="1200">
                <a:solidFill>
                  <a:srgbClr val="0078D7"/>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0"/>
              </a:spcBef>
              <a:spcAft>
                <a:spcPts val="300"/>
              </a:spcAft>
              <a:buFont typeface="Arial" panose="020B0604020202020204" pitchFamily="34" charset="0"/>
              <a:buChar char="•"/>
              <a:defRPr sz="32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0"/>
              </a:spcBef>
              <a:spcAft>
                <a:spcPts val="300"/>
              </a:spcAft>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0"/>
              </a:spcBef>
              <a:spcAft>
                <a:spcPts val="300"/>
              </a:spcAft>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0"/>
              </a:spcBef>
              <a:spcAft>
                <a:spcPts val="300"/>
              </a:spcAft>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solidFill>
                  <a:srgbClr val="FF0000"/>
                </a:solidFill>
              </a:rPr>
              <a:t>3. </a:t>
            </a:r>
            <a:r>
              <a:rPr lang="en-US" sz="2400" dirty="0">
                <a:solidFill>
                  <a:schemeClr val="tx1"/>
                </a:solidFill>
              </a:rPr>
              <a:t>Click </a:t>
            </a:r>
            <a:r>
              <a:rPr lang="en-US" sz="2400" b="1" dirty="0">
                <a:solidFill>
                  <a:schemeClr val="tx1"/>
                </a:solidFill>
              </a:rPr>
              <a:t>Sign in </a:t>
            </a:r>
            <a:r>
              <a:rPr lang="en-US" sz="2400" dirty="0">
                <a:solidFill>
                  <a:schemeClr val="tx1"/>
                </a:solidFill>
              </a:rPr>
              <a:t>if you already have a GitHub account, otherwise, click </a:t>
            </a:r>
            <a:r>
              <a:rPr lang="en-US" sz="2400" b="1" dirty="0">
                <a:solidFill>
                  <a:schemeClr val="tx1"/>
                </a:solidFill>
              </a:rPr>
              <a:t>Sign up</a:t>
            </a:r>
          </a:p>
        </p:txBody>
      </p:sp>
      <p:sp>
        <p:nvSpPr>
          <p:cNvPr id="13" name="Content Placeholder 2">
            <a:extLst>
              <a:ext uri="{FF2B5EF4-FFF2-40B4-BE49-F238E27FC236}">
                <a16:creationId xmlns:a16="http://schemas.microsoft.com/office/drawing/2014/main" id="{8150D885-E513-46B2-9221-BA55A6B6B0B6}"/>
              </a:ext>
            </a:extLst>
          </p:cNvPr>
          <p:cNvSpPr txBox="1">
            <a:spLocks/>
          </p:cNvSpPr>
          <p:nvPr/>
        </p:nvSpPr>
        <p:spPr>
          <a:xfrm>
            <a:off x="7101839" y="2837743"/>
            <a:ext cx="4785360" cy="563494"/>
          </a:xfrm>
          <a:prstGeom prst="rect">
            <a:avLst/>
          </a:prstGeom>
          <a:solidFill>
            <a:schemeClr val="accent4">
              <a:lumMod val="20000"/>
              <a:lumOff val="80000"/>
              <a:alpha val="50000"/>
            </a:schemeClr>
          </a:solidFill>
        </p:spPr>
        <p:txBody>
          <a:bodyPr>
            <a:normAutofit/>
          </a:bodyPr>
          <a:lstStyle>
            <a:lvl1pPr marL="0" indent="0" algn="l" defTabSz="914400" rtl="0" eaLnBrk="1" latinLnBrk="0" hangingPunct="1">
              <a:lnSpc>
                <a:spcPct val="100000"/>
              </a:lnSpc>
              <a:spcBef>
                <a:spcPts val="0"/>
              </a:spcBef>
              <a:spcAft>
                <a:spcPts val="300"/>
              </a:spcAft>
              <a:buFont typeface="Arial" panose="020B0604020202020204" pitchFamily="34" charset="0"/>
              <a:buNone/>
              <a:defRPr sz="3600" kern="1200">
                <a:solidFill>
                  <a:srgbClr val="0078D7"/>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0"/>
              </a:spcBef>
              <a:spcAft>
                <a:spcPts val="300"/>
              </a:spcAft>
              <a:buFont typeface="Arial" panose="020B0604020202020204" pitchFamily="34" charset="0"/>
              <a:buChar char="•"/>
              <a:defRPr sz="32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0"/>
              </a:spcBef>
              <a:spcAft>
                <a:spcPts val="300"/>
              </a:spcAft>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0"/>
              </a:spcBef>
              <a:spcAft>
                <a:spcPts val="300"/>
              </a:spcAft>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0"/>
              </a:spcBef>
              <a:spcAft>
                <a:spcPts val="300"/>
              </a:spcAft>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solidFill>
                  <a:srgbClr val="FF0000"/>
                </a:solidFill>
              </a:rPr>
              <a:t>2. </a:t>
            </a:r>
            <a:r>
              <a:rPr lang="en-US" sz="2400" dirty="0">
                <a:solidFill>
                  <a:schemeClr val="tx1"/>
                </a:solidFill>
              </a:rPr>
              <a:t>It brings you to GitHub page</a:t>
            </a:r>
          </a:p>
        </p:txBody>
      </p:sp>
      <p:sp>
        <p:nvSpPr>
          <p:cNvPr id="15" name="Rectangle: Rounded Corners 14">
            <a:extLst>
              <a:ext uri="{FF2B5EF4-FFF2-40B4-BE49-F238E27FC236}">
                <a16:creationId xmlns:a16="http://schemas.microsoft.com/office/drawing/2014/main" id="{B9BCDC30-EAE3-4560-A2D0-526DF580CFCD}"/>
              </a:ext>
            </a:extLst>
          </p:cNvPr>
          <p:cNvSpPr/>
          <p:nvPr/>
        </p:nvSpPr>
        <p:spPr>
          <a:xfrm>
            <a:off x="7859530" y="3594679"/>
            <a:ext cx="949123" cy="3661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114"/>
            <a:endParaRPr lang="en-US" sz="1795" kern="0" dirty="0">
              <a:solidFill>
                <a:sysClr val="windowText" lastClr="000000"/>
              </a:solidFill>
            </a:endParaRPr>
          </a:p>
        </p:txBody>
      </p:sp>
    </p:spTree>
    <p:extLst>
      <p:ext uri="{BB962C8B-B14F-4D97-AF65-F5344CB8AC3E}">
        <p14:creationId xmlns:p14="http://schemas.microsoft.com/office/powerpoint/2010/main" val="54625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B75FF7-61C2-4EB6-9C3C-7B9B4C7BCC32}"/>
              </a:ext>
            </a:extLst>
          </p:cNvPr>
          <p:cNvPicPr>
            <a:picLocks noChangeAspect="1"/>
          </p:cNvPicPr>
          <p:nvPr/>
        </p:nvPicPr>
        <p:blipFill>
          <a:blip r:embed="rId3"/>
          <a:stretch>
            <a:fillRect/>
          </a:stretch>
        </p:blipFill>
        <p:spPr>
          <a:xfrm>
            <a:off x="1033670" y="1390442"/>
            <a:ext cx="8646795" cy="4774606"/>
          </a:xfrm>
          <a:prstGeom prst="rect">
            <a:avLst/>
          </a:prstGeom>
          <a:ln>
            <a:solidFill>
              <a:srgbClr val="FFFF00"/>
            </a:solidFill>
          </a:ln>
        </p:spPr>
      </p:pic>
      <p:sp>
        <p:nvSpPr>
          <p:cNvPr id="3" name="标题 2"/>
          <p:cNvSpPr>
            <a:spLocks noGrp="1"/>
          </p:cNvSpPr>
          <p:nvPr>
            <p:ph type="title"/>
          </p:nvPr>
        </p:nvSpPr>
        <p:spPr/>
        <p:txBody>
          <a:bodyPr/>
          <a:lstStyle/>
          <a:p>
            <a:r>
              <a:rPr lang="en-US" altLang="zh-CN" dirty="0"/>
              <a:t>Edit the Page</a:t>
            </a:r>
            <a:endParaRPr lang="zh-CN" altLang="en-US" dirty="0"/>
          </a:p>
        </p:txBody>
      </p:sp>
      <p:pic>
        <p:nvPicPr>
          <p:cNvPr id="8" name="图片 7">
            <a:extLst>
              <a:ext uri="{FF2B5EF4-FFF2-40B4-BE49-F238E27FC236}">
                <a16:creationId xmlns:a16="http://schemas.microsoft.com/office/drawing/2014/main" id="{0391970A-843B-452A-A988-54123B84016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619" y="5547781"/>
            <a:ext cx="754051" cy="1185916"/>
          </a:xfrm>
          <a:prstGeom prst="rect">
            <a:avLst/>
          </a:prstGeom>
        </p:spPr>
      </p:pic>
      <p:pic>
        <p:nvPicPr>
          <p:cNvPr id="11" name="图片 10">
            <a:extLst>
              <a:ext uri="{FF2B5EF4-FFF2-40B4-BE49-F238E27FC236}">
                <a16:creationId xmlns:a16="http://schemas.microsoft.com/office/drawing/2014/main" id="{087A48FA-98EC-4761-9B8D-D959100C763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75340" y="311126"/>
            <a:ext cx="1711859" cy="365230"/>
          </a:xfrm>
          <a:prstGeom prst="rect">
            <a:avLst/>
          </a:prstGeom>
        </p:spPr>
      </p:pic>
      <p:sp>
        <p:nvSpPr>
          <p:cNvPr id="10" name="Rectangle: Rounded Corners 9">
            <a:extLst>
              <a:ext uri="{FF2B5EF4-FFF2-40B4-BE49-F238E27FC236}">
                <a16:creationId xmlns:a16="http://schemas.microsoft.com/office/drawing/2014/main" id="{F76FFB83-F5C6-4AB0-A9C9-CEBFA49839B7}"/>
              </a:ext>
            </a:extLst>
          </p:cNvPr>
          <p:cNvSpPr/>
          <p:nvPr/>
        </p:nvSpPr>
        <p:spPr>
          <a:xfrm>
            <a:off x="8915399" y="3094922"/>
            <a:ext cx="372147" cy="28835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114"/>
            <a:endParaRPr lang="en-US" sz="1795" kern="0" dirty="0">
              <a:solidFill>
                <a:sysClr val="windowText" lastClr="000000"/>
              </a:solidFill>
            </a:endParaRPr>
          </a:p>
        </p:txBody>
      </p:sp>
      <p:sp>
        <p:nvSpPr>
          <p:cNvPr id="16" name="Content Placeholder 7">
            <a:extLst>
              <a:ext uri="{FF2B5EF4-FFF2-40B4-BE49-F238E27FC236}">
                <a16:creationId xmlns:a16="http://schemas.microsoft.com/office/drawing/2014/main" id="{7AFA8458-9EF0-4CCD-9CEF-EF9F0914495C}"/>
              </a:ext>
            </a:extLst>
          </p:cNvPr>
          <p:cNvSpPr txBox="1">
            <a:spLocks/>
          </p:cNvSpPr>
          <p:nvPr/>
        </p:nvSpPr>
        <p:spPr>
          <a:xfrm>
            <a:off x="7859530" y="3748806"/>
            <a:ext cx="3707630" cy="838434"/>
          </a:xfrm>
          <a:prstGeom prst="rect">
            <a:avLst/>
          </a:prstGeom>
          <a:solidFill>
            <a:schemeClr val="accent4">
              <a:lumMod val="20000"/>
              <a:lumOff val="80000"/>
              <a:alpha val="50000"/>
            </a:schemeClr>
          </a:solidFill>
        </p:spPr>
        <p:txBody>
          <a:bodyPr>
            <a:normAutofit/>
          </a:bodyPr>
          <a:lstStyle>
            <a:lvl1pPr marL="0" indent="0" algn="l" defTabSz="914400" rtl="0" eaLnBrk="1" latinLnBrk="0" hangingPunct="1">
              <a:lnSpc>
                <a:spcPct val="100000"/>
              </a:lnSpc>
              <a:spcBef>
                <a:spcPts val="0"/>
              </a:spcBef>
              <a:spcAft>
                <a:spcPts val="300"/>
              </a:spcAft>
              <a:buFont typeface="Arial" panose="020B0604020202020204" pitchFamily="34" charset="0"/>
              <a:buNone/>
              <a:defRPr sz="3600" kern="1200">
                <a:solidFill>
                  <a:srgbClr val="0078D7"/>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0"/>
              </a:spcBef>
              <a:spcAft>
                <a:spcPts val="300"/>
              </a:spcAft>
              <a:buFont typeface="Arial" panose="020B0604020202020204" pitchFamily="34" charset="0"/>
              <a:buChar char="•"/>
              <a:defRPr sz="32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0"/>
              </a:spcBef>
              <a:spcAft>
                <a:spcPts val="300"/>
              </a:spcAft>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0"/>
              </a:spcBef>
              <a:spcAft>
                <a:spcPts val="300"/>
              </a:spcAft>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0"/>
              </a:spcBef>
              <a:spcAft>
                <a:spcPts val="300"/>
              </a:spcAft>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solidFill>
                  <a:srgbClr val="FF0000"/>
                </a:solidFill>
              </a:rPr>
              <a:t>1. </a:t>
            </a:r>
            <a:r>
              <a:rPr lang="en-US" sz="2400" dirty="0">
                <a:solidFill>
                  <a:schemeClr val="tx1"/>
                </a:solidFill>
              </a:rPr>
              <a:t>Click         to fork this project and edit the file </a:t>
            </a:r>
          </a:p>
        </p:txBody>
      </p:sp>
      <p:pic>
        <p:nvPicPr>
          <p:cNvPr id="17" name="Picture 16">
            <a:extLst>
              <a:ext uri="{FF2B5EF4-FFF2-40B4-BE49-F238E27FC236}">
                <a16:creationId xmlns:a16="http://schemas.microsoft.com/office/drawing/2014/main" id="{FC5B1E48-6D26-4B2B-B437-F73CCFD27243}"/>
              </a:ext>
            </a:extLst>
          </p:cNvPr>
          <p:cNvPicPr>
            <a:picLocks noChangeAspect="1"/>
          </p:cNvPicPr>
          <p:nvPr/>
        </p:nvPicPr>
        <p:blipFill>
          <a:blip r:embed="rId6"/>
          <a:stretch>
            <a:fillRect/>
          </a:stretch>
        </p:blipFill>
        <p:spPr>
          <a:xfrm>
            <a:off x="9306926" y="3823465"/>
            <a:ext cx="266040" cy="285043"/>
          </a:xfrm>
          <a:prstGeom prst="rect">
            <a:avLst/>
          </a:prstGeom>
        </p:spPr>
      </p:pic>
      <p:sp>
        <p:nvSpPr>
          <p:cNvPr id="18" name="Content Placeholder 7">
            <a:extLst>
              <a:ext uri="{FF2B5EF4-FFF2-40B4-BE49-F238E27FC236}">
                <a16:creationId xmlns:a16="http://schemas.microsoft.com/office/drawing/2014/main" id="{A4D8A7B0-4CAD-4B39-B79E-DDF0DF2500F8}"/>
              </a:ext>
            </a:extLst>
          </p:cNvPr>
          <p:cNvSpPr txBox="1">
            <a:spLocks/>
          </p:cNvSpPr>
          <p:nvPr/>
        </p:nvSpPr>
        <p:spPr>
          <a:xfrm>
            <a:off x="4060459" y="5128564"/>
            <a:ext cx="3707630" cy="571196"/>
          </a:xfrm>
          <a:prstGeom prst="rect">
            <a:avLst/>
          </a:prstGeom>
          <a:solidFill>
            <a:schemeClr val="accent4">
              <a:lumMod val="20000"/>
              <a:lumOff val="80000"/>
              <a:alpha val="50000"/>
            </a:schemeClr>
          </a:solidFill>
        </p:spPr>
        <p:txBody>
          <a:bodyPr>
            <a:normAutofit/>
          </a:bodyPr>
          <a:lstStyle>
            <a:lvl1pPr marL="0" indent="0" algn="l" defTabSz="914400" rtl="0" eaLnBrk="1" latinLnBrk="0" hangingPunct="1">
              <a:lnSpc>
                <a:spcPct val="100000"/>
              </a:lnSpc>
              <a:spcBef>
                <a:spcPts val="0"/>
              </a:spcBef>
              <a:spcAft>
                <a:spcPts val="300"/>
              </a:spcAft>
              <a:buFont typeface="Arial" panose="020B0604020202020204" pitchFamily="34" charset="0"/>
              <a:buNone/>
              <a:defRPr sz="3600" kern="1200">
                <a:solidFill>
                  <a:srgbClr val="0078D7"/>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0"/>
              </a:spcBef>
              <a:spcAft>
                <a:spcPts val="300"/>
              </a:spcAft>
              <a:buFont typeface="Arial" panose="020B0604020202020204" pitchFamily="34" charset="0"/>
              <a:buChar char="•"/>
              <a:defRPr sz="32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0"/>
              </a:spcBef>
              <a:spcAft>
                <a:spcPts val="300"/>
              </a:spcAft>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0"/>
              </a:spcBef>
              <a:spcAft>
                <a:spcPts val="300"/>
              </a:spcAft>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0"/>
              </a:spcBef>
              <a:spcAft>
                <a:spcPts val="300"/>
              </a:spcAft>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solidFill>
                  <a:srgbClr val="FF0000"/>
                </a:solidFill>
              </a:rPr>
              <a:t>2. </a:t>
            </a:r>
            <a:r>
              <a:rPr lang="en-US" sz="2400" dirty="0">
                <a:solidFill>
                  <a:schemeClr val="tx1"/>
                </a:solidFill>
              </a:rPr>
              <a:t>You may edit the text</a:t>
            </a:r>
          </a:p>
        </p:txBody>
      </p:sp>
    </p:spTree>
    <p:extLst>
      <p:ext uri="{BB962C8B-B14F-4D97-AF65-F5344CB8AC3E}">
        <p14:creationId xmlns:p14="http://schemas.microsoft.com/office/powerpoint/2010/main" val="3670118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01BF419-3792-4EFD-BD47-238E33FB0C6D}"/>
              </a:ext>
            </a:extLst>
          </p:cNvPr>
          <p:cNvGrpSpPr/>
          <p:nvPr/>
        </p:nvGrpSpPr>
        <p:grpSpPr>
          <a:xfrm>
            <a:off x="4564986" y="1119843"/>
            <a:ext cx="5114053" cy="5613854"/>
            <a:chOff x="484632" y="572557"/>
            <a:chExt cx="5126736" cy="5627777"/>
          </a:xfrm>
          <a:effectLst>
            <a:outerShdw blurRad="50800" dist="38100" dir="2700000" algn="tl" rotWithShape="0">
              <a:prstClr val="black">
                <a:alpha val="40000"/>
              </a:prstClr>
            </a:outerShdw>
          </a:effectLst>
        </p:grpSpPr>
        <p:pic>
          <p:nvPicPr>
            <p:cNvPr id="13" name="Picture 12">
              <a:extLst>
                <a:ext uri="{FF2B5EF4-FFF2-40B4-BE49-F238E27FC236}">
                  <a16:creationId xmlns:a16="http://schemas.microsoft.com/office/drawing/2014/main" id="{D4F783AC-262A-42D0-AAEB-B10BBFCD99D1}"/>
                </a:ext>
              </a:extLst>
            </p:cNvPr>
            <p:cNvPicPr>
              <a:picLocks noChangeAspect="1"/>
            </p:cNvPicPr>
            <p:nvPr/>
          </p:nvPicPr>
          <p:blipFill>
            <a:blip r:embed="rId3"/>
            <a:stretch>
              <a:fillRect/>
            </a:stretch>
          </p:blipFill>
          <p:spPr>
            <a:xfrm>
              <a:off x="484632" y="572557"/>
              <a:ext cx="5126736" cy="5557437"/>
            </a:xfrm>
            <a:prstGeom prst="rect">
              <a:avLst/>
            </a:prstGeom>
            <a:ln>
              <a:solidFill>
                <a:srgbClr val="FFFF00"/>
              </a:solidFill>
            </a:ln>
          </p:spPr>
        </p:pic>
        <p:sp>
          <p:nvSpPr>
            <p:cNvPr id="14" name="Rectangle 13">
              <a:extLst>
                <a:ext uri="{FF2B5EF4-FFF2-40B4-BE49-F238E27FC236}">
                  <a16:creationId xmlns:a16="http://schemas.microsoft.com/office/drawing/2014/main" id="{6EAED6DD-5027-41B2-8586-EF7CF4D89753}"/>
                </a:ext>
              </a:extLst>
            </p:cNvPr>
            <p:cNvSpPr/>
            <p:nvPr/>
          </p:nvSpPr>
          <p:spPr>
            <a:xfrm>
              <a:off x="776127" y="5176611"/>
              <a:ext cx="1126672" cy="342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114"/>
              <a:endParaRPr lang="en-US" sz="1795" kern="0">
                <a:solidFill>
                  <a:sysClr val="windowText" lastClr="000000"/>
                </a:solidFill>
              </a:endParaRPr>
            </a:p>
          </p:txBody>
        </p:sp>
        <p:sp>
          <p:nvSpPr>
            <p:cNvPr id="15" name="Rectangle 14">
              <a:extLst>
                <a:ext uri="{FF2B5EF4-FFF2-40B4-BE49-F238E27FC236}">
                  <a16:creationId xmlns:a16="http://schemas.microsoft.com/office/drawing/2014/main" id="{A0892E26-ED6D-468C-8F29-B63FD8EEB20E}"/>
                </a:ext>
              </a:extLst>
            </p:cNvPr>
            <p:cNvSpPr/>
            <p:nvPr/>
          </p:nvSpPr>
          <p:spPr>
            <a:xfrm>
              <a:off x="629170" y="5857434"/>
              <a:ext cx="1126672" cy="342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114"/>
              <a:endParaRPr lang="en-US" sz="1795" kern="0">
                <a:solidFill>
                  <a:sysClr val="windowText" lastClr="000000"/>
                </a:solidFill>
              </a:endParaRPr>
            </a:p>
          </p:txBody>
        </p:sp>
      </p:grpSp>
      <p:sp>
        <p:nvSpPr>
          <p:cNvPr id="3" name="标题 2"/>
          <p:cNvSpPr>
            <a:spLocks noGrp="1"/>
          </p:cNvSpPr>
          <p:nvPr>
            <p:ph type="title"/>
          </p:nvPr>
        </p:nvSpPr>
        <p:spPr/>
        <p:txBody>
          <a:bodyPr/>
          <a:lstStyle/>
          <a:p>
            <a:r>
              <a:rPr lang="en-US" altLang="zh-CN" dirty="0"/>
              <a:t>Propose the Change</a:t>
            </a:r>
            <a:endParaRPr lang="zh-CN" altLang="en-US" dirty="0"/>
          </a:p>
        </p:txBody>
      </p:sp>
      <p:pic>
        <p:nvPicPr>
          <p:cNvPr id="8" name="图片 7">
            <a:extLst>
              <a:ext uri="{FF2B5EF4-FFF2-40B4-BE49-F238E27FC236}">
                <a16:creationId xmlns:a16="http://schemas.microsoft.com/office/drawing/2014/main" id="{0391970A-843B-452A-A988-54123B84016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619" y="5547781"/>
            <a:ext cx="754051" cy="1185916"/>
          </a:xfrm>
          <a:prstGeom prst="rect">
            <a:avLst/>
          </a:prstGeom>
        </p:spPr>
      </p:pic>
      <p:pic>
        <p:nvPicPr>
          <p:cNvPr id="11" name="图片 10">
            <a:extLst>
              <a:ext uri="{FF2B5EF4-FFF2-40B4-BE49-F238E27FC236}">
                <a16:creationId xmlns:a16="http://schemas.microsoft.com/office/drawing/2014/main" id="{087A48FA-98EC-4761-9B8D-D959100C763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75340" y="311126"/>
            <a:ext cx="1711859" cy="365230"/>
          </a:xfrm>
          <a:prstGeom prst="rect">
            <a:avLst/>
          </a:prstGeom>
        </p:spPr>
      </p:pic>
      <p:sp>
        <p:nvSpPr>
          <p:cNvPr id="9" name="Content Placeholder 2">
            <a:extLst>
              <a:ext uri="{FF2B5EF4-FFF2-40B4-BE49-F238E27FC236}">
                <a16:creationId xmlns:a16="http://schemas.microsoft.com/office/drawing/2014/main" id="{96CBDAFF-B78D-4F93-BEF7-6C07289BD30E}"/>
              </a:ext>
            </a:extLst>
          </p:cNvPr>
          <p:cNvSpPr>
            <a:spLocks noGrp="1"/>
          </p:cNvSpPr>
          <p:nvPr>
            <p:ph idx="1"/>
          </p:nvPr>
        </p:nvSpPr>
        <p:spPr>
          <a:xfrm>
            <a:off x="426372" y="4308283"/>
            <a:ext cx="5174210" cy="953483"/>
          </a:xfrm>
          <a:solidFill>
            <a:schemeClr val="accent4">
              <a:lumMod val="20000"/>
              <a:lumOff val="80000"/>
              <a:alpha val="50000"/>
            </a:schemeClr>
          </a:solidFill>
        </p:spPr>
        <p:txBody>
          <a:bodyPr>
            <a:normAutofit fontScale="70000" lnSpcReduction="20000"/>
          </a:bodyPr>
          <a:lstStyle/>
          <a:p>
            <a:pPr marL="0" indent="0">
              <a:buNone/>
            </a:pPr>
            <a:r>
              <a:rPr lang="en-US" sz="3400" b="1" dirty="0">
                <a:solidFill>
                  <a:srgbClr val="FF0000"/>
                </a:solidFill>
              </a:rPr>
              <a:t>1. </a:t>
            </a:r>
            <a:r>
              <a:rPr lang="en-US" sz="3400" dirty="0">
                <a:solidFill>
                  <a:schemeClr val="tx1"/>
                </a:solidFill>
              </a:rPr>
              <a:t>Upon finishing editing, click the </a:t>
            </a:r>
            <a:r>
              <a:rPr lang="en-US" sz="3400" b="1" dirty="0">
                <a:solidFill>
                  <a:schemeClr val="tx1"/>
                </a:solidFill>
              </a:rPr>
              <a:t>Propose File Change </a:t>
            </a:r>
            <a:r>
              <a:rPr lang="en-US" sz="3400" dirty="0">
                <a:solidFill>
                  <a:schemeClr val="tx1"/>
                </a:solidFill>
              </a:rPr>
              <a:t>button</a:t>
            </a:r>
          </a:p>
          <a:p>
            <a:endParaRPr lang="en-US" dirty="0"/>
          </a:p>
        </p:txBody>
      </p:sp>
    </p:spTree>
    <p:extLst>
      <p:ext uri="{BB962C8B-B14F-4D97-AF65-F5344CB8AC3E}">
        <p14:creationId xmlns:p14="http://schemas.microsoft.com/office/powerpoint/2010/main" val="28895115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Create Pull Request</a:t>
            </a:r>
            <a:endParaRPr lang="zh-CN" altLang="en-US" dirty="0"/>
          </a:p>
        </p:txBody>
      </p:sp>
      <p:pic>
        <p:nvPicPr>
          <p:cNvPr id="8" name="图片 7">
            <a:extLst>
              <a:ext uri="{FF2B5EF4-FFF2-40B4-BE49-F238E27FC236}">
                <a16:creationId xmlns:a16="http://schemas.microsoft.com/office/drawing/2014/main" id="{0391970A-843B-452A-A988-54123B8401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9619" y="5547781"/>
            <a:ext cx="754051" cy="1185916"/>
          </a:xfrm>
          <a:prstGeom prst="rect">
            <a:avLst/>
          </a:prstGeom>
        </p:spPr>
      </p:pic>
      <p:pic>
        <p:nvPicPr>
          <p:cNvPr id="11" name="图片 10">
            <a:extLst>
              <a:ext uri="{FF2B5EF4-FFF2-40B4-BE49-F238E27FC236}">
                <a16:creationId xmlns:a16="http://schemas.microsoft.com/office/drawing/2014/main" id="{087A48FA-98EC-4761-9B8D-D959100C76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75340" y="311126"/>
            <a:ext cx="1711859" cy="365230"/>
          </a:xfrm>
          <a:prstGeom prst="rect">
            <a:avLst/>
          </a:prstGeom>
        </p:spPr>
      </p:pic>
      <p:grpSp>
        <p:nvGrpSpPr>
          <p:cNvPr id="16" name="Group 15">
            <a:extLst>
              <a:ext uri="{FF2B5EF4-FFF2-40B4-BE49-F238E27FC236}">
                <a16:creationId xmlns:a16="http://schemas.microsoft.com/office/drawing/2014/main" id="{3B834662-2E31-4EB9-BB00-91BF02A5F85F}"/>
              </a:ext>
            </a:extLst>
          </p:cNvPr>
          <p:cNvGrpSpPr/>
          <p:nvPr/>
        </p:nvGrpSpPr>
        <p:grpSpPr>
          <a:xfrm>
            <a:off x="2987132" y="1924955"/>
            <a:ext cx="6217739" cy="4262111"/>
            <a:chOff x="5120640" y="1904281"/>
            <a:chExt cx="6233160" cy="4272681"/>
          </a:xfrm>
          <a:effectLst>
            <a:outerShdw blurRad="50800" dist="38100" dir="2700000" algn="tl" rotWithShape="0">
              <a:prstClr val="black">
                <a:alpha val="40000"/>
              </a:prstClr>
            </a:outerShdw>
          </a:effectLst>
        </p:grpSpPr>
        <p:pic>
          <p:nvPicPr>
            <p:cNvPr id="17" name="Picture 16">
              <a:extLst>
                <a:ext uri="{FF2B5EF4-FFF2-40B4-BE49-F238E27FC236}">
                  <a16:creationId xmlns:a16="http://schemas.microsoft.com/office/drawing/2014/main" id="{5E6375FF-DE2E-42A9-8B48-EC4D2D8A7FF8}"/>
                </a:ext>
              </a:extLst>
            </p:cNvPr>
            <p:cNvPicPr>
              <a:picLocks noChangeAspect="1"/>
            </p:cNvPicPr>
            <p:nvPr/>
          </p:nvPicPr>
          <p:blipFill rotWithShape="1">
            <a:blip r:embed="rId5"/>
            <a:srcRect r="796" b="-2"/>
            <a:stretch/>
          </p:blipFill>
          <p:spPr>
            <a:xfrm>
              <a:off x="5120640" y="1904281"/>
              <a:ext cx="6233160" cy="4272681"/>
            </a:xfrm>
            <a:prstGeom prst="rect">
              <a:avLst/>
            </a:prstGeom>
            <a:ln>
              <a:solidFill>
                <a:srgbClr val="FFFF00"/>
              </a:solidFill>
            </a:ln>
          </p:spPr>
        </p:pic>
        <p:sp>
          <p:nvSpPr>
            <p:cNvPr id="18" name="Rectangle 17">
              <a:extLst>
                <a:ext uri="{FF2B5EF4-FFF2-40B4-BE49-F238E27FC236}">
                  <a16:creationId xmlns:a16="http://schemas.microsoft.com/office/drawing/2014/main" id="{A4F92411-FDEA-4896-9C85-DC71869181C1}"/>
                </a:ext>
              </a:extLst>
            </p:cNvPr>
            <p:cNvSpPr/>
            <p:nvPr/>
          </p:nvSpPr>
          <p:spPr>
            <a:xfrm>
              <a:off x="5190978" y="3052640"/>
              <a:ext cx="1126672" cy="3429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114"/>
              <a:endParaRPr lang="en-US" sz="1795" kern="0">
                <a:solidFill>
                  <a:sysClr val="windowText" lastClr="000000"/>
                </a:solidFill>
              </a:endParaRPr>
            </a:p>
          </p:txBody>
        </p:sp>
        <p:sp>
          <p:nvSpPr>
            <p:cNvPr id="19" name="Rectangle 18">
              <a:extLst>
                <a:ext uri="{FF2B5EF4-FFF2-40B4-BE49-F238E27FC236}">
                  <a16:creationId xmlns:a16="http://schemas.microsoft.com/office/drawing/2014/main" id="{7C71C708-353C-4207-8BB8-CBB79DD77AEA}"/>
                </a:ext>
              </a:extLst>
            </p:cNvPr>
            <p:cNvSpPr/>
            <p:nvPr/>
          </p:nvSpPr>
          <p:spPr>
            <a:xfrm>
              <a:off x="5532664" y="5444148"/>
              <a:ext cx="1126672" cy="342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114"/>
              <a:endParaRPr lang="en-US" sz="1795" kern="0">
                <a:solidFill>
                  <a:sysClr val="windowText" lastClr="000000"/>
                </a:solidFill>
              </a:endParaRPr>
            </a:p>
          </p:txBody>
        </p:sp>
      </p:grpSp>
      <p:sp>
        <p:nvSpPr>
          <p:cNvPr id="20" name="Content Placeholder 2">
            <a:extLst>
              <a:ext uri="{FF2B5EF4-FFF2-40B4-BE49-F238E27FC236}">
                <a16:creationId xmlns:a16="http://schemas.microsoft.com/office/drawing/2014/main" id="{94E3D7AF-52C0-4F39-8C4E-5AADF64A42F7}"/>
              </a:ext>
            </a:extLst>
          </p:cNvPr>
          <p:cNvSpPr txBox="1">
            <a:spLocks/>
          </p:cNvSpPr>
          <p:nvPr/>
        </p:nvSpPr>
        <p:spPr>
          <a:xfrm>
            <a:off x="1033670" y="4415043"/>
            <a:ext cx="4193650" cy="811704"/>
          </a:xfrm>
          <a:prstGeom prst="rect">
            <a:avLst/>
          </a:prstGeom>
          <a:solidFill>
            <a:schemeClr val="accent4">
              <a:lumMod val="20000"/>
              <a:lumOff val="80000"/>
              <a:alpha val="50000"/>
            </a:schemeClr>
          </a:solidFill>
        </p:spPr>
        <p:txBody>
          <a:bodyPr vert="horz" lIns="91214" tIns="45607" rIns="91214" bIns="45607"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2114">
              <a:spcBef>
                <a:spcPts val="998"/>
              </a:spcBef>
              <a:buNone/>
            </a:pPr>
            <a:r>
              <a:rPr lang="en-US" sz="2400" b="1" dirty="0">
                <a:solidFill>
                  <a:srgbClr val="FF0000"/>
                </a:solidFill>
                <a:latin typeface="Microsoft YaHei" panose="020B0503020204020204" pitchFamily="34" charset="-122"/>
                <a:ea typeface="Microsoft YaHei" panose="020B0503020204020204" pitchFamily="34" charset="-122"/>
              </a:rPr>
              <a:t>2. </a:t>
            </a:r>
            <a:r>
              <a:rPr lang="en-US" sz="2400" dirty="0">
                <a:latin typeface="Microsoft YaHei" panose="020B0503020204020204" pitchFamily="34" charset="-122"/>
                <a:ea typeface="Microsoft YaHei" panose="020B0503020204020204" pitchFamily="34" charset="-122"/>
              </a:rPr>
              <a:t>It shows the changes you have made</a:t>
            </a:r>
          </a:p>
        </p:txBody>
      </p:sp>
      <p:sp>
        <p:nvSpPr>
          <p:cNvPr id="21" name="Content Placeholder 2">
            <a:extLst>
              <a:ext uri="{FF2B5EF4-FFF2-40B4-BE49-F238E27FC236}">
                <a16:creationId xmlns:a16="http://schemas.microsoft.com/office/drawing/2014/main" id="{F7D9F9F9-D947-4D75-87BB-C16F641E77C5}"/>
              </a:ext>
            </a:extLst>
          </p:cNvPr>
          <p:cNvSpPr>
            <a:spLocks noGrp="1"/>
          </p:cNvSpPr>
          <p:nvPr>
            <p:ph idx="1"/>
          </p:nvPr>
        </p:nvSpPr>
        <p:spPr>
          <a:xfrm>
            <a:off x="5384752" y="1519103"/>
            <a:ext cx="4473819" cy="2047057"/>
          </a:xfrm>
          <a:solidFill>
            <a:schemeClr val="accent4">
              <a:lumMod val="20000"/>
              <a:lumOff val="80000"/>
              <a:alpha val="50000"/>
            </a:schemeClr>
          </a:solidFill>
        </p:spPr>
        <p:txBody>
          <a:bodyPr>
            <a:noAutofit/>
          </a:bodyPr>
          <a:lstStyle/>
          <a:p>
            <a:pPr marL="0" indent="0">
              <a:buNone/>
            </a:pPr>
            <a:r>
              <a:rPr lang="en-US" sz="2400" b="1" dirty="0">
                <a:solidFill>
                  <a:srgbClr val="FF0000"/>
                </a:solidFill>
              </a:rPr>
              <a:t>1. </a:t>
            </a:r>
            <a:r>
              <a:rPr lang="en-US" sz="2400" dirty="0">
                <a:solidFill>
                  <a:schemeClr val="tx1"/>
                </a:solidFill>
              </a:rPr>
              <a:t>Click </a:t>
            </a:r>
            <a:r>
              <a:rPr lang="en-US" sz="2400" b="1" dirty="0">
                <a:solidFill>
                  <a:schemeClr val="tx1"/>
                </a:solidFill>
              </a:rPr>
              <a:t>Create Pull Request </a:t>
            </a:r>
            <a:r>
              <a:rPr lang="en-US" sz="2400" dirty="0">
                <a:solidFill>
                  <a:schemeClr val="tx1"/>
                </a:solidFill>
              </a:rPr>
              <a:t>once you have confirmed the change and the it will be reflected in the live site once it is approved by moderator</a:t>
            </a:r>
          </a:p>
        </p:txBody>
      </p:sp>
    </p:spTree>
    <p:extLst>
      <p:ext uri="{BB962C8B-B14F-4D97-AF65-F5344CB8AC3E}">
        <p14:creationId xmlns:p14="http://schemas.microsoft.com/office/powerpoint/2010/main" val="22116591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B630EE-3077-4E34-A27C-1593EC3AA0B8}"/>
              </a:ext>
            </a:extLst>
          </p:cNvPr>
          <p:cNvPicPr>
            <a:picLocks noChangeAspect="1"/>
          </p:cNvPicPr>
          <p:nvPr/>
        </p:nvPicPr>
        <p:blipFill>
          <a:blip r:embed="rId3"/>
          <a:stretch>
            <a:fillRect/>
          </a:stretch>
        </p:blipFill>
        <p:spPr>
          <a:xfrm>
            <a:off x="1310640" y="2110885"/>
            <a:ext cx="8440310" cy="4376457"/>
          </a:xfrm>
          <a:prstGeom prst="rect">
            <a:avLst/>
          </a:prstGeom>
        </p:spPr>
      </p:pic>
      <p:sp>
        <p:nvSpPr>
          <p:cNvPr id="3" name="标题 2"/>
          <p:cNvSpPr>
            <a:spLocks noGrp="1"/>
          </p:cNvSpPr>
          <p:nvPr>
            <p:ph type="title"/>
          </p:nvPr>
        </p:nvSpPr>
        <p:spPr/>
        <p:txBody>
          <a:bodyPr/>
          <a:lstStyle/>
          <a:p>
            <a:r>
              <a:rPr lang="en-US" altLang="zh-CN" dirty="0"/>
              <a:t>Create Issues</a:t>
            </a:r>
            <a:endParaRPr lang="zh-CN" altLang="en-US" dirty="0"/>
          </a:p>
        </p:txBody>
      </p:sp>
      <p:pic>
        <p:nvPicPr>
          <p:cNvPr id="8" name="图片 7">
            <a:extLst>
              <a:ext uri="{FF2B5EF4-FFF2-40B4-BE49-F238E27FC236}">
                <a16:creationId xmlns:a16="http://schemas.microsoft.com/office/drawing/2014/main" id="{0391970A-843B-452A-A988-54123B84016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619" y="5547781"/>
            <a:ext cx="754051" cy="1185916"/>
          </a:xfrm>
          <a:prstGeom prst="rect">
            <a:avLst/>
          </a:prstGeom>
        </p:spPr>
      </p:pic>
      <p:pic>
        <p:nvPicPr>
          <p:cNvPr id="11" name="图片 10">
            <a:extLst>
              <a:ext uri="{FF2B5EF4-FFF2-40B4-BE49-F238E27FC236}">
                <a16:creationId xmlns:a16="http://schemas.microsoft.com/office/drawing/2014/main" id="{087A48FA-98EC-4761-9B8D-D959100C763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75340" y="311126"/>
            <a:ext cx="1711859" cy="365230"/>
          </a:xfrm>
          <a:prstGeom prst="rect">
            <a:avLst/>
          </a:prstGeom>
        </p:spPr>
      </p:pic>
      <p:sp>
        <p:nvSpPr>
          <p:cNvPr id="20" name="Content Placeholder 2">
            <a:extLst>
              <a:ext uri="{FF2B5EF4-FFF2-40B4-BE49-F238E27FC236}">
                <a16:creationId xmlns:a16="http://schemas.microsoft.com/office/drawing/2014/main" id="{94E3D7AF-52C0-4F39-8C4E-5AADF64A42F7}"/>
              </a:ext>
            </a:extLst>
          </p:cNvPr>
          <p:cNvSpPr txBox="1">
            <a:spLocks/>
          </p:cNvSpPr>
          <p:nvPr/>
        </p:nvSpPr>
        <p:spPr>
          <a:xfrm>
            <a:off x="5409479" y="5412477"/>
            <a:ext cx="4193650" cy="1074865"/>
          </a:xfrm>
          <a:prstGeom prst="rect">
            <a:avLst/>
          </a:prstGeom>
          <a:solidFill>
            <a:schemeClr val="accent4">
              <a:lumMod val="20000"/>
              <a:lumOff val="80000"/>
              <a:alpha val="50000"/>
            </a:schemeClr>
          </a:solidFill>
        </p:spPr>
        <p:txBody>
          <a:bodyPr vert="horz" lIns="91214" tIns="45607" rIns="91214" bIns="45607"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2114">
              <a:spcBef>
                <a:spcPts val="998"/>
              </a:spcBef>
              <a:buNone/>
            </a:pPr>
            <a:r>
              <a:rPr lang="en-US" sz="2400" b="1" dirty="0">
                <a:solidFill>
                  <a:srgbClr val="FF0000"/>
                </a:solidFill>
                <a:latin typeface="Microsoft YaHei" panose="020B0503020204020204" pitchFamily="34" charset="-122"/>
                <a:ea typeface="Microsoft YaHei" panose="020B0503020204020204" pitchFamily="34" charset="-122"/>
              </a:rPr>
              <a:t>2. </a:t>
            </a:r>
            <a:r>
              <a:rPr lang="en-US" sz="2400" dirty="0">
                <a:latin typeface="Microsoft YaHei" panose="020B0503020204020204" pitchFamily="34" charset="-122"/>
                <a:ea typeface="Microsoft YaHei" panose="020B0503020204020204" pitchFamily="34" charset="-122"/>
              </a:rPr>
              <a:t>Microsoft will respond to you after the </a:t>
            </a:r>
            <a:r>
              <a:rPr lang="en-US" sz="2400" b="1" dirty="0">
                <a:latin typeface="Microsoft YaHei" panose="020B0503020204020204" pitchFamily="34" charset="-122"/>
                <a:ea typeface="Microsoft YaHei" panose="020B0503020204020204" pitchFamily="34" charset="-122"/>
              </a:rPr>
              <a:t>New Issue </a:t>
            </a:r>
            <a:r>
              <a:rPr lang="en-US" sz="2400" dirty="0">
                <a:latin typeface="Microsoft YaHei" panose="020B0503020204020204" pitchFamily="34" charset="-122"/>
                <a:ea typeface="Microsoft YaHei" panose="020B0503020204020204" pitchFamily="34" charset="-122"/>
              </a:rPr>
              <a:t>is created</a:t>
            </a:r>
          </a:p>
        </p:txBody>
      </p:sp>
      <p:sp>
        <p:nvSpPr>
          <p:cNvPr id="21" name="Content Placeholder 2">
            <a:extLst>
              <a:ext uri="{FF2B5EF4-FFF2-40B4-BE49-F238E27FC236}">
                <a16:creationId xmlns:a16="http://schemas.microsoft.com/office/drawing/2014/main" id="{F7D9F9F9-D947-4D75-87BB-C16F641E77C5}"/>
              </a:ext>
            </a:extLst>
          </p:cNvPr>
          <p:cNvSpPr>
            <a:spLocks noGrp="1"/>
          </p:cNvSpPr>
          <p:nvPr>
            <p:ph idx="1"/>
          </p:nvPr>
        </p:nvSpPr>
        <p:spPr>
          <a:xfrm>
            <a:off x="3172570" y="2834898"/>
            <a:ext cx="4473819" cy="928892"/>
          </a:xfrm>
          <a:solidFill>
            <a:schemeClr val="accent4">
              <a:lumMod val="20000"/>
              <a:lumOff val="80000"/>
              <a:alpha val="50000"/>
            </a:schemeClr>
          </a:solidFill>
        </p:spPr>
        <p:txBody>
          <a:bodyPr>
            <a:noAutofit/>
          </a:bodyPr>
          <a:lstStyle/>
          <a:p>
            <a:pPr marL="0" indent="0">
              <a:buNone/>
            </a:pPr>
            <a:r>
              <a:rPr lang="en-US" sz="2400" b="1" dirty="0">
                <a:solidFill>
                  <a:srgbClr val="FF0000"/>
                </a:solidFill>
              </a:rPr>
              <a:t>1. </a:t>
            </a:r>
            <a:r>
              <a:rPr lang="en-US" sz="2400" dirty="0">
                <a:solidFill>
                  <a:schemeClr val="tx1"/>
                </a:solidFill>
              </a:rPr>
              <a:t>Click </a:t>
            </a:r>
            <a:r>
              <a:rPr lang="en-US" sz="2400" b="1" dirty="0">
                <a:solidFill>
                  <a:schemeClr val="tx1"/>
                </a:solidFill>
              </a:rPr>
              <a:t>Issue </a:t>
            </a:r>
            <a:r>
              <a:rPr lang="en-US" sz="2400" dirty="0">
                <a:solidFill>
                  <a:schemeClr val="tx1"/>
                </a:solidFill>
              </a:rPr>
              <a:t>page</a:t>
            </a:r>
            <a:r>
              <a:rPr lang="en-US" sz="2400" b="1" dirty="0">
                <a:solidFill>
                  <a:schemeClr val="tx1"/>
                </a:solidFill>
              </a:rPr>
              <a:t> </a:t>
            </a:r>
            <a:r>
              <a:rPr lang="en-US" sz="2400" dirty="0">
                <a:solidFill>
                  <a:schemeClr val="tx1"/>
                </a:solidFill>
              </a:rPr>
              <a:t>if you have a bug or an idea</a:t>
            </a:r>
          </a:p>
        </p:txBody>
      </p:sp>
      <p:sp>
        <p:nvSpPr>
          <p:cNvPr id="13" name="Rectangle 12">
            <a:extLst>
              <a:ext uri="{FF2B5EF4-FFF2-40B4-BE49-F238E27FC236}">
                <a16:creationId xmlns:a16="http://schemas.microsoft.com/office/drawing/2014/main" id="{30B92836-A137-4E3D-B391-D8D1DFD731AC}"/>
              </a:ext>
            </a:extLst>
          </p:cNvPr>
          <p:cNvSpPr/>
          <p:nvPr/>
        </p:nvSpPr>
        <p:spPr>
          <a:xfrm>
            <a:off x="2223811" y="3154448"/>
            <a:ext cx="671789" cy="2897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114"/>
            <a:endParaRPr lang="en-US" sz="1795" kern="0">
              <a:solidFill>
                <a:sysClr val="windowText" lastClr="000000"/>
              </a:solidFill>
            </a:endParaRPr>
          </a:p>
        </p:txBody>
      </p:sp>
      <p:sp>
        <p:nvSpPr>
          <p:cNvPr id="14" name="Rectangle 13">
            <a:extLst>
              <a:ext uri="{FF2B5EF4-FFF2-40B4-BE49-F238E27FC236}">
                <a16:creationId xmlns:a16="http://schemas.microsoft.com/office/drawing/2014/main" id="{8BB2DF7A-DE46-44C9-B5C4-2954797311BA}"/>
              </a:ext>
            </a:extLst>
          </p:cNvPr>
          <p:cNvSpPr/>
          <p:nvPr/>
        </p:nvSpPr>
        <p:spPr>
          <a:xfrm>
            <a:off x="8627065" y="4739640"/>
            <a:ext cx="1123885" cy="4233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114"/>
            <a:endParaRPr lang="en-US" sz="1795" kern="0">
              <a:solidFill>
                <a:sysClr val="windowText" lastClr="000000"/>
              </a:solidFill>
            </a:endParaRPr>
          </a:p>
        </p:txBody>
      </p:sp>
    </p:spTree>
    <p:extLst>
      <p:ext uri="{BB962C8B-B14F-4D97-AF65-F5344CB8AC3E}">
        <p14:creationId xmlns:p14="http://schemas.microsoft.com/office/powerpoint/2010/main" val="13074992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Hack-a-Docs</a:t>
            </a:r>
            <a:endParaRPr lang="zh-CN" altLang="en-US" dirty="0"/>
          </a:p>
        </p:txBody>
      </p:sp>
      <p:sp>
        <p:nvSpPr>
          <p:cNvPr id="4" name="内容占位符 3"/>
          <p:cNvSpPr>
            <a:spLocks noGrp="1"/>
          </p:cNvSpPr>
          <p:nvPr>
            <p:ph idx="1"/>
          </p:nvPr>
        </p:nvSpPr>
        <p:spPr/>
        <p:txBody>
          <a:bodyPr>
            <a:normAutofit fontScale="92500"/>
          </a:bodyPr>
          <a:lstStyle/>
          <a:p>
            <a:pPr marL="571500" indent="-571500">
              <a:buFont typeface="Arial" panose="020B0604020202020204" pitchFamily="34" charset="0"/>
              <a:buChar char="•"/>
            </a:pPr>
            <a:r>
              <a:rPr lang="en-US" altLang="zh-CN" sz="3400" dirty="0">
                <a:solidFill>
                  <a:schemeClr val="tx1"/>
                </a:solidFill>
              </a:rPr>
              <a:t>Gain </a:t>
            </a:r>
            <a:r>
              <a:rPr lang="en-US" altLang="zh-CN" sz="3400" b="1" dirty="0">
                <a:solidFill>
                  <a:schemeClr val="tx1"/>
                </a:solidFill>
              </a:rPr>
              <a:t>awareness</a:t>
            </a:r>
            <a:r>
              <a:rPr lang="en-US" altLang="zh-CN" sz="3400" dirty="0">
                <a:solidFill>
                  <a:schemeClr val="tx1"/>
                </a:solidFill>
              </a:rPr>
              <a:t> of Docs</a:t>
            </a:r>
          </a:p>
          <a:p>
            <a:pPr marL="571500" indent="-571500">
              <a:buFont typeface="Arial" panose="020B0604020202020204" pitchFamily="34" charset="0"/>
              <a:buChar char="•"/>
            </a:pPr>
            <a:r>
              <a:rPr lang="en-US" altLang="zh-CN" sz="3400" dirty="0">
                <a:solidFill>
                  <a:schemeClr val="tx1"/>
                </a:solidFill>
              </a:rPr>
              <a:t>Improve content </a:t>
            </a:r>
            <a:r>
              <a:rPr lang="en-US" altLang="zh-CN" sz="3400" b="1" dirty="0">
                <a:solidFill>
                  <a:schemeClr val="tx1"/>
                </a:solidFill>
              </a:rPr>
              <a:t>quality</a:t>
            </a:r>
            <a:r>
              <a:rPr lang="en-US" altLang="zh-CN" sz="3400" dirty="0">
                <a:solidFill>
                  <a:schemeClr val="tx1"/>
                </a:solidFill>
              </a:rPr>
              <a:t> through Community review and contribution</a:t>
            </a:r>
          </a:p>
          <a:p>
            <a:pPr marL="571500" indent="-571500">
              <a:buFont typeface="Arial" panose="020B0604020202020204" pitchFamily="34" charset="0"/>
              <a:buChar char="•"/>
            </a:pPr>
            <a:r>
              <a:rPr lang="en-US" altLang="zh-CN" sz="3400" dirty="0">
                <a:solidFill>
                  <a:schemeClr val="tx1"/>
                </a:solidFill>
              </a:rPr>
              <a:t>Complement and </a:t>
            </a:r>
            <a:r>
              <a:rPr lang="en-US" altLang="zh-CN" sz="3400" b="1" dirty="0">
                <a:solidFill>
                  <a:schemeClr val="tx1"/>
                </a:solidFill>
              </a:rPr>
              <a:t>enrich</a:t>
            </a:r>
            <a:r>
              <a:rPr lang="en-US" altLang="zh-CN" sz="3400" dirty="0">
                <a:solidFill>
                  <a:schemeClr val="tx1"/>
                </a:solidFill>
              </a:rPr>
              <a:t> the content of Microsoft product</a:t>
            </a:r>
          </a:p>
          <a:p>
            <a:pPr marL="571500" indent="-571500">
              <a:buFont typeface="Arial" panose="020B0604020202020204" pitchFamily="34" charset="0"/>
              <a:buChar char="•"/>
            </a:pPr>
            <a:r>
              <a:rPr lang="en-US" altLang="zh-CN" sz="3400" b="1" dirty="0">
                <a:solidFill>
                  <a:schemeClr val="tx1"/>
                </a:solidFill>
              </a:rPr>
              <a:t>Machine Learning </a:t>
            </a:r>
            <a:r>
              <a:rPr lang="en-US" altLang="zh-CN" sz="3400" dirty="0">
                <a:solidFill>
                  <a:schemeClr val="tx1"/>
                </a:solidFill>
              </a:rPr>
              <a:t>Training</a:t>
            </a:r>
          </a:p>
          <a:p>
            <a:pPr marL="571500" indent="-571500">
              <a:buFont typeface="Arial" panose="020B0604020202020204" pitchFamily="34" charset="0"/>
              <a:buChar char="•"/>
            </a:pPr>
            <a:r>
              <a:rPr lang="en-US" altLang="zh-CN" sz="3400" dirty="0">
                <a:solidFill>
                  <a:schemeClr val="tx1"/>
                </a:solidFill>
              </a:rPr>
              <a:t>Build Localization </a:t>
            </a:r>
            <a:r>
              <a:rPr lang="en-US" altLang="zh-CN" sz="3400" b="1" dirty="0">
                <a:solidFill>
                  <a:schemeClr val="tx1"/>
                </a:solidFill>
              </a:rPr>
              <a:t>Community</a:t>
            </a:r>
            <a:endParaRPr lang="en-US" altLang="zh-CN" sz="3400" dirty="0">
              <a:solidFill>
                <a:schemeClr val="tx1"/>
              </a:solidFill>
            </a:endParaRPr>
          </a:p>
          <a:p>
            <a:pPr marL="571500" indent="-571500">
              <a:buFont typeface="Arial" panose="020B0604020202020204" pitchFamily="34" charset="0"/>
              <a:buChar char="•"/>
            </a:pPr>
            <a:r>
              <a:rPr lang="en-US" altLang="zh-CN" sz="3400" dirty="0">
                <a:solidFill>
                  <a:schemeClr val="tx1"/>
                </a:solidFill>
              </a:rPr>
              <a:t>Increase </a:t>
            </a:r>
            <a:r>
              <a:rPr lang="en-US" altLang="zh-CN" sz="3400" b="1" dirty="0">
                <a:solidFill>
                  <a:schemeClr val="tx1"/>
                </a:solidFill>
              </a:rPr>
              <a:t>Azure</a:t>
            </a:r>
            <a:r>
              <a:rPr lang="en-US" altLang="zh-CN" sz="3400" dirty="0">
                <a:solidFill>
                  <a:schemeClr val="tx1"/>
                </a:solidFill>
              </a:rPr>
              <a:t> and other Microsoft product users as ultimate goal</a:t>
            </a:r>
          </a:p>
        </p:txBody>
      </p:sp>
      <p:pic>
        <p:nvPicPr>
          <p:cNvPr id="5" name="图片 4">
            <a:extLst>
              <a:ext uri="{FF2B5EF4-FFF2-40B4-BE49-F238E27FC236}">
                <a16:creationId xmlns:a16="http://schemas.microsoft.com/office/drawing/2014/main" id="{74A1C66D-F733-4B29-89FD-30FBF9E8FD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01388" y="5474190"/>
            <a:ext cx="754051" cy="1185916"/>
          </a:xfrm>
          <a:prstGeom prst="rect">
            <a:avLst/>
          </a:prstGeom>
        </p:spPr>
      </p:pic>
      <p:sp>
        <p:nvSpPr>
          <p:cNvPr id="6" name="TextBox 5">
            <a:extLst>
              <a:ext uri="{FF2B5EF4-FFF2-40B4-BE49-F238E27FC236}">
                <a16:creationId xmlns:a16="http://schemas.microsoft.com/office/drawing/2014/main" id="{BD617248-A387-4496-AECF-2ADA1B2C39C6}"/>
              </a:ext>
            </a:extLst>
          </p:cNvPr>
          <p:cNvSpPr txBox="1"/>
          <p:nvPr/>
        </p:nvSpPr>
        <p:spPr>
          <a:xfrm>
            <a:off x="5263075" y="5935789"/>
            <a:ext cx="5892593" cy="830997"/>
          </a:xfrm>
          <a:prstGeom prst="rect">
            <a:avLst/>
          </a:prstGeom>
          <a:solidFill>
            <a:schemeClr val="accent1">
              <a:lumMod val="20000"/>
              <a:lumOff val="80000"/>
            </a:schemeClr>
          </a:solidFill>
        </p:spPr>
        <p:txBody>
          <a:bodyPr wrap="square" rtlCol="0">
            <a:spAutoFit/>
          </a:bodyPr>
          <a:lstStyle/>
          <a:p>
            <a:r>
              <a:rPr lang="en-US" sz="1600" dirty="0"/>
              <a:t>Reference: </a:t>
            </a:r>
          </a:p>
          <a:p>
            <a:r>
              <a:rPr lang="en-US" sz="1600" dirty="0">
                <a:solidFill>
                  <a:srgbClr val="FF0000"/>
                </a:solidFill>
                <a:hlinkClick r:id="rId4"/>
              </a:rPr>
              <a:t>https://github.com/Microsoft/Localization/wiki/What's-a-HackADoc</a:t>
            </a:r>
            <a:r>
              <a:rPr lang="en-US" sz="1600" dirty="0">
                <a:solidFill>
                  <a:srgbClr val="FF0000"/>
                </a:solidFill>
              </a:rPr>
              <a:t> (English)</a:t>
            </a:r>
          </a:p>
        </p:txBody>
      </p:sp>
    </p:spTree>
    <p:extLst>
      <p:ext uri="{BB962C8B-B14F-4D97-AF65-F5344CB8AC3E}">
        <p14:creationId xmlns:p14="http://schemas.microsoft.com/office/powerpoint/2010/main" val="10512750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51F747-313D-4295-9371-B4E58588F404}"/>
              </a:ext>
            </a:extLst>
          </p:cNvPr>
          <p:cNvPicPr>
            <a:picLocks noChangeAspect="1"/>
          </p:cNvPicPr>
          <p:nvPr/>
        </p:nvPicPr>
        <p:blipFill>
          <a:blip r:embed="rId3"/>
          <a:stretch>
            <a:fillRect/>
          </a:stretch>
        </p:blipFill>
        <p:spPr>
          <a:xfrm>
            <a:off x="7190029" y="1112481"/>
            <a:ext cx="4260442" cy="2532082"/>
          </a:xfrm>
          <a:prstGeom prst="rect">
            <a:avLst/>
          </a:prstGeom>
          <a:ln>
            <a:solidFill>
              <a:srgbClr val="FFFF00"/>
            </a:solidFill>
          </a:ln>
        </p:spPr>
      </p:pic>
      <p:pic>
        <p:nvPicPr>
          <p:cNvPr id="4" name="Picture 3">
            <a:extLst>
              <a:ext uri="{FF2B5EF4-FFF2-40B4-BE49-F238E27FC236}">
                <a16:creationId xmlns:a16="http://schemas.microsoft.com/office/drawing/2014/main" id="{A096F5BF-B997-4A8A-95A6-57662D3924AE}"/>
              </a:ext>
            </a:extLst>
          </p:cNvPr>
          <p:cNvPicPr>
            <a:picLocks noChangeAspect="1"/>
          </p:cNvPicPr>
          <p:nvPr/>
        </p:nvPicPr>
        <p:blipFill>
          <a:blip r:embed="rId4"/>
          <a:stretch>
            <a:fillRect/>
          </a:stretch>
        </p:blipFill>
        <p:spPr>
          <a:xfrm>
            <a:off x="7848600" y="2740565"/>
            <a:ext cx="4221480" cy="2524930"/>
          </a:xfrm>
          <a:prstGeom prst="rect">
            <a:avLst/>
          </a:prstGeom>
          <a:ln>
            <a:solidFill>
              <a:srgbClr val="FFFF00"/>
            </a:solidFill>
          </a:ln>
        </p:spPr>
      </p:pic>
      <p:sp>
        <p:nvSpPr>
          <p:cNvPr id="3" name="标题 2"/>
          <p:cNvSpPr>
            <a:spLocks noGrp="1"/>
          </p:cNvSpPr>
          <p:nvPr>
            <p:ph type="title"/>
          </p:nvPr>
        </p:nvSpPr>
        <p:spPr/>
        <p:txBody>
          <a:bodyPr/>
          <a:lstStyle/>
          <a:p>
            <a:r>
              <a:rPr lang="en-US" altLang="zh-CN" dirty="0"/>
              <a:t>SQL on Linux &amp; ASP.NET Core</a:t>
            </a:r>
            <a:endParaRPr lang="zh-CN" altLang="en-US" dirty="0"/>
          </a:p>
        </p:txBody>
      </p:sp>
      <p:pic>
        <p:nvPicPr>
          <p:cNvPr id="8" name="图片 7">
            <a:extLst>
              <a:ext uri="{FF2B5EF4-FFF2-40B4-BE49-F238E27FC236}">
                <a16:creationId xmlns:a16="http://schemas.microsoft.com/office/drawing/2014/main" id="{0391970A-843B-452A-A988-54123B84016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9619" y="5547781"/>
            <a:ext cx="754051" cy="1185916"/>
          </a:xfrm>
          <a:prstGeom prst="rect">
            <a:avLst/>
          </a:prstGeom>
        </p:spPr>
      </p:pic>
      <p:pic>
        <p:nvPicPr>
          <p:cNvPr id="11" name="图片 10">
            <a:extLst>
              <a:ext uri="{FF2B5EF4-FFF2-40B4-BE49-F238E27FC236}">
                <a16:creationId xmlns:a16="http://schemas.microsoft.com/office/drawing/2014/main" id="{087A48FA-98EC-4761-9B8D-D959100C763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75340" y="311126"/>
            <a:ext cx="1711859" cy="365230"/>
          </a:xfrm>
          <a:prstGeom prst="rect">
            <a:avLst/>
          </a:prstGeom>
        </p:spPr>
      </p:pic>
      <p:sp>
        <p:nvSpPr>
          <p:cNvPr id="13" name="内容占位符 12">
            <a:extLst>
              <a:ext uri="{FF2B5EF4-FFF2-40B4-BE49-F238E27FC236}">
                <a16:creationId xmlns:a16="http://schemas.microsoft.com/office/drawing/2014/main" id="{DE3990AA-E90B-4F72-9BAE-3CA285964D63}"/>
              </a:ext>
            </a:extLst>
          </p:cNvPr>
          <p:cNvSpPr>
            <a:spLocks noGrp="1"/>
          </p:cNvSpPr>
          <p:nvPr>
            <p:ph idx="1"/>
          </p:nvPr>
        </p:nvSpPr>
        <p:spPr>
          <a:xfrm>
            <a:off x="537949" y="1719013"/>
            <a:ext cx="10912522" cy="3828768"/>
          </a:xfrm>
        </p:spPr>
        <p:txBody>
          <a:bodyPr>
            <a:normAutofit fontScale="77500" lnSpcReduction="20000"/>
          </a:bodyPr>
          <a:lstStyle/>
          <a:p>
            <a:r>
              <a:rPr lang="en-US" altLang="zh-CN" sz="3400" dirty="0"/>
              <a:t>Timeline:</a:t>
            </a:r>
          </a:p>
          <a:p>
            <a:r>
              <a:rPr lang="en-US" altLang="zh-CN" sz="3400" dirty="0">
                <a:solidFill>
                  <a:schemeClr val="tx1"/>
                </a:solidFill>
              </a:rPr>
              <a:t>Oct 21, 2017 – Nov 21, 2017</a:t>
            </a:r>
          </a:p>
          <a:p>
            <a:endParaRPr lang="en-US" altLang="zh-CN" sz="3400" dirty="0"/>
          </a:p>
          <a:p>
            <a:r>
              <a:rPr lang="en-US" altLang="zh-CN" sz="3400" dirty="0"/>
              <a:t>Focus:</a:t>
            </a:r>
          </a:p>
          <a:p>
            <a:r>
              <a:rPr lang="en-US" altLang="zh-CN" sz="3400" dirty="0">
                <a:solidFill>
                  <a:schemeClr val="tx1"/>
                </a:solidFill>
              </a:rPr>
              <a:t>We will focus on the pages under:</a:t>
            </a:r>
          </a:p>
          <a:p>
            <a:r>
              <a:rPr lang="en-US" sz="3400" dirty="0">
                <a:solidFill>
                  <a:schemeClr val="tx1"/>
                </a:solidFill>
                <a:hlinkClick r:id="rId7"/>
              </a:rPr>
              <a:t>https://docs.microsoft.com/zh-cn/aspnet/core/</a:t>
            </a:r>
            <a:r>
              <a:rPr lang="en-US" sz="3400" dirty="0">
                <a:solidFill>
                  <a:schemeClr val="tx1"/>
                </a:solidFill>
              </a:rPr>
              <a:t> </a:t>
            </a:r>
          </a:p>
          <a:p>
            <a:r>
              <a:rPr lang="en-US" sz="3400" dirty="0">
                <a:solidFill>
                  <a:schemeClr val="tx1"/>
                </a:solidFill>
                <a:hlinkClick r:id="rId8"/>
              </a:rPr>
              <a:t>https://docs.microsoft.com/zh-cn/sql/linux/</a:t>
            </a:r>
            <a:r>
              <a:rPr lang="en-US" sz="3400" dirty="0">
                <a:solidFill>
                  <a:schemeClr val="tx1"/>
                </a:solidFill>
              </a:rPr>
              <a:t> </a:t>
            </a:r>
          </a:p>
          <a:p>
            <a:endParaRPr lang="en-US" altLang="zh-CN" sz="3400" dirty="0"/>
          </a:p>
          <a:p>
            <a:r>
              <a:rPr lang="en-US" altLang="zh-CN" sz="3400" dirty="0"/>
              <a:t>Requirement:</a:t>
            </a:r>
          </a:p>
          <a:p>
            <a:r>
              <a:rPr lang="en-US" altLang="zh-CN" sz="3400" dirty="0">
                <a:solidFill>
                  <a:schemeClr val="tx1"/>
                </a:solidFill>
              </a:rPr>
              <a:t>Participants should have GitHub account. </a:t>
            </a:r>
          </a:p>
          <a:p>
            <a:endParaRPr lang="zh-CN" altLang="en-US" dirty="0"/>
          </a:p>
        </p:txBody>
      </p:sp>
      <p:sp>
        <p:nvSpPr>
          <p:cNvPr id="9" name="Content Placeholder 2">
            <a:extLst>
              <a:ext uri="{FF2B5EF4-FFF2-40B4-BE49-F238E27FC236}">
                <a16:creationId xmlns:a16="http://schemas.microsoft.com/office/drawing/2014/main" id="{6CF7D5BE-CCCF-4747-A1D1-772F89343CB8}"/>
              </a:ext>
            </a:extLst>
          </p:cNvPr>
          <p:cNvSpPr txBox="1">
            <a:spLocks/>
          </p:cNvSpPr>
          <p:nvPr/>
        </p:nvSpPr>
        <p:spPr>
          <a:xfrm>
            <a:off x="8703355" y="2312578"/>
            <a:ext cx="3630286" cy="798585"/>
          </a:xfrm>
          <a:prstGeom prst="rect">
            <a:avLst/>
          </a:prstGeom>
          <a:solidFill>
            <a:schemeClr val="accent4">
              <a:lumMod val="20000"/>
              <a:lumOff val="80000"/>
              <a:alpha val="50000"/>
            </a:schemeClr>
          </a:solidFill>
        </p:spPr>
        <p:txBody>
          <a:bodyPr vert="horz" lIns="91214" tIns="45607" rIns="91214" bIns="45607"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2114">
              <a:spcBef>
                <a:spcPts val="998"/>
              </a:spcBef>
              <a:buNone/>
            </a:pPr>
            <a:r>
              <a:rPr lang="en-US" sz="2400" b="1" dirty="0">
                <a:solidFill>
                  <a:srgbClr val="FF0000"/>
                </a:solidFill>
                <a:latin typeface="Microsoft YaHei" panose="020B0503020204020204" pitchFamily="34" charset="-122"/>
                <a:ea typeface="Microsoft YaHei" panose="020B0503020204020204" pitchFamily="34" charset="-122"/>
              </a:rPr>
              <a:t>1. </a:t>
            </a:r>
            <a:r>
              <a:rPr lang="en-US" sz="2400" dirty="0">
                <a:latin typeface="Microsoft YaHei" panose="020B0503020204020204" pitchFamily="34" charset="-122"/>
                <a:ea typeface="Microsoft YaHei" panose="020B0503020204020204" pitchFamily="34" charset="-122"/>
              </a:rPr>
              <a:t>Other preferred topics?</a:t>
            </a:r>
          </a:p>
        </p:txBody>
      </p:sp>
      <p:sp>
        <p:nvSpPr>
          <p:cNvPr id="10" name="Content Placeholder 2">
            <a:extLst>
              <a:ext uri="{FF2B5EF4-FFF2-40B4-BE49-F238E27FC236}">
                <a16:creationId xmlns:a16="http://schemas.microsoft.com/office/drawing/2014/main" id="{899EF49C-C82B-4B25-8736-B9BC73902E1A}"/>
              </a:ext>
            </a:extLst>
          </p:cNvPr>
          <p:cNvSpPr txBox="1">
            <a:spLocks/>
          </p:cNvSpPr>
          <p:nvPr/>
        </p:nvSpPr>
        <p:spPr>
          <a:xfrm>
            <a:off x="2819400" y="5451859"/>
            <a:ext cx="5679539" cy="798585"/>
          </a:xfrm>
          <a:prstGeom prst="rect">
            <a:avLst/>
          </a:prstGeom>
          <a:solidFill>
            <a:schemeClr val="accent4">
              <a:lumMod val="20000"/>
              <a:lumOff val="80000"/>
              <a:alpha val="50000"/>
            </a:schemeClr>
          </a:solidFill>
        </p:spPr>
        <p:txBody>
          <a:bodyPr vert="horz" lIns="91214" tIns="45607" rIns="91214" bIns="45607"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2114">
              <a:spcBef>
                <a:spcPts val="998"/>
              </a:spcBef>
              <a:buNone/>
            </a:pPr>
            <a:r>
              <a:rPr lang="en-US" sz="2400" b="1" dirty="0">
                <a:solidFill>
                  <a:srgbClr val="FF0000"/>
                </a:solidFill>
                <a:latin typeface="Microsoft YaHei" panose="020B0503020204020204" pitchFamily="34" charset="-122"/>
                <a:ea typeface="Microsoft YaHei" panose="020B0503020204020204" pitchFamily="34" charset="-122"/>
              </a:rPr>
              <a:t>2. </a:t>
            </a:r>
            <a:r>
              <a:rPr lang="en-US" sz="2400" dirty="0">
                <a:latin typeface="Microsoft YaHei" panose="020B0503020204020204" pitchFamily="34" charset="-122"/>
                <a:ea typeface="Microsoft YaHei" panose="020B0503020204020204" pitchFamily="34" charset="-122"/>
              </a:rPr>
              <a:t>Please let me know your GitHub account to track the contributions</a:t>
            </a:r>
          </a:p>
        </p:txBody>
      </p:sp>
    </p:spTree>
    <p:extLst>
      <p:ext uri="{BB962C8B-B14F-4D97-AF65-F5344CB8AC3E}">
        <p14:creationId xmlns:p14="http://schemas.microsoft.com/office/powerpoint/2010/main" val="16173956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Rules</a:t>
            </a:r>
            <a:endParaRPr lang="zh-CN" altLang="en-US" dirty="0"/>
          </a:p>
        </p:txBody>
      </p:sp>
      <p:pic>
        <p:nvPicPr>
          <p:cNvPr id="8" name="图片 7">
            <a:extLst>
              <a:ext uri="{FF2B5EF4-FFF2-40B4-BE49-F238E27FC236}">
                <a16:creationId xmlns:a16="http://schemas.microsoft.com/office/drawing/2014/main" id="{0391970A-843B-452A-A988-54123B8401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9619" y="5547781"/>
            <a:ext cx="754051" cy="1185916"/>
          </a:xfrm>
          <a:prstGeom prst="rect">
            <a:avLst/>
          </a:prstGeom>
        </p:spPr>
      </p:pic>
      <p:pic>
        <p:nvPicPr>
          <p:cNvPr id="11" name="图片 10">
            <a:extLst>
              <a:ext uri="{FF2B5EF4-FFF2-40B4-BE49-F238E27FC236}">
                <a16:creationId xmlns:a16="http://schemas.microsoft.com/office/drawing/2014/main" id="{087A48FA-98EC-4761-9B8D-D959100C76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75340" y="311126"/>
            <a:ext cx="1711859" cy="365230"/>
          </a:xfrm>
          <a:prstGeom prst="rect">
            <a:avLst/>
          </a:prstGeom>
        </p:spPr>
      </p:pic>
      <p:graphicFrame>
        <p:nvGraphicFramePr>
          <p:cNvPr id="5" name="Table 4">
            <a:extLst>
              <a:ext uri="{FF2B5EF4-FFF2-40B4-BE49-F238E27FC236}">
                <a16:creationId xmlns:a16="http://schemas.microsoft.com/office/drawing/2014/main" id="{EDACC869-252E-4B44-BD1D-DFC53836F824}"/>
              </a:ext>
            </a:extLst>
          </p:cNvPr>
          <p:cNvGraphicFramePr>
            <a:graphicFrameLocks noGrp="1"/>
          </p:cNvGraphicFramePr>
          <p:nvPr>
            <p:extLst>
              <p:ext uri="{D42A27DB-BD31-4B8C-83A1-F6EECF244321}">
                <p14:modId xmlns:p14="http://schemas.microsoft.com/office/powerpoint/2010/main" val="4102571526"/>
              </p:ext>
            </p:extLst>
          </p:nvPr>
        </p:nvGraphicFramePr>
        <p:xfrm>
          <a:off x="1033670" y="1152496"/>
          <a:ext cx="10242240" cy="5082410"/>
        </p:xfrm>
        <a:graphic>
          <a:graphicData uri="http://schemas.openxmlformats.org/drawingml/2006/table">
            <a:tbl>
              <a:tblPr firstRow="1" firstCol="1" bandRow="1"/>
              <a:tblGrid>
                <a:gridCol w="2876089">
                  <a:extLst>
                    <a:ext uri="{9D8B030D-6E8A-4147-A177-3AD203B41FA5}">
                      <a16:colId xmlns:a16="http://schemas.microsoft.com/office/drawing/2014/main" val="3937310218"/>
                    </a:ext>
                  </a:extLst>
                </a:gridCol>
                <a:gridCol w="6096000">
                  <a:extLst>
                    <a:ext uri="{9D8B030D-6E8A-4147-A177-3AD203B41FA5}">
                      <a16:colId xmlns:a16="http://schemas.microsoft.com/office/drawing/2014/main" val="2902411169"/>
                    </a:ext>
                  </a:extLst>
                </a:gridCol>
                <a:gridCol w="1270151">
                  <a:extLst>
                    <a:ext uri="{9D8B030D-6E8A-4147-A177-3AD203B41FA5}">
                      <a16:colId xmlns:a16="http://schemas.microsoft.com/office/drawing/2014/main" val="337907627"/>
                    </a:ext>
                  </a:extLst>
                </a:gridCol>
              </a:tblGrid>
              <a:tr h="230365">
                <a:tc>
                  <a:txBody>
                    <a:bodyPr/>
                    <a:lstStyle/>
                    <a:p>
                      <a:pPr marL="0" marR="0" algn="ctr">
                        <a:spcBef>
                          <a:spcPts val="0"/>
                        </a:spcBef>
                        <a:spcAft>
                          <a:spcPts val="1200"/>
                        </a:spcAft>
                      </a:pPr>
                      <a:r>
                        <a:rPr lang="en-US" sz="2400" b="1" dirty="0">
                          <a:solidFill>
                            <a:srgbClr val="24292E"/>
                          </a:solidFill>
                          <a:effectLst/>
                          <a:latin typeface="Microsoft YaHei" panose="020B0503020204020204" pitchFamily="34" charset="-122"/>
                          <a:ea typeface="Microsoft YaHei" panose="020B0503020204020204" pitchFamily="34" charset="-122"/>
                        </a:rPr>
                        <a:t>Activity</a:t>
                      </a:r>
                      <a:endParaRPr lang="en-US" sz="2400" dirty="0">
                        <a:effectLst/>
                        <a:latin typeface="Microsoft YaHei" panose="020B0503020204020204" pitchFamily="34" charset="-122"/>
                        <a:ea typeface="Microsoft YaHei" panose="020B0503020204020204" pitchFamily="34" charset="-122"/>
                      </a:endParaRPr>
                    </a:p>
                  </a:txBody>
                  <a:tcPr marL="103984" marR="103984" marT="47993" marB="47993" anchor="ctr">
                    <a:lnL w="12700" cap="flat" cmpd="sng" algn="ctr">
                      <a:solidFill>
                        <a:srgbClr val="DFE2E5"/>
                      </a:solidFill>
                      <a:prstDash val="solid"/>
                      <a:round/>
                      <a:headEnd type="none" w="med" len="med"/>
                      <a:tailEnd type="none" w="med" len="med"/>
                    </a:lnL>
                    <a:lnR w="12700" cap="flat" cmpd="sng" algn="ctr">
                      <a:solidFill>
                        <a:srgbClr val="DFE2E5"/>
                      </a:solidFill>
                      <a:prstDash val="solid"/>
                      <a:round/>
                      <a:headEnd type="none" w="med" len="med"/>
                      <a:tailEnd type="none" w="med" len="med"/>
                    </a:lnR>
                    <a:lnT w="12700" cap="flat" cmpd="sng" algn="ctr">
                      <a:solidFill>
                        <a:srgbClr val="DFE2E5"/>
                      </a:solidFill>
                      <a:prstDash val="solid"/>
                      <a:round/>
                      <a:headEnd type="none" w="med" len="med"/>
                      <a:tailEnd type="none" w="med" len="med"/>
                    </a:lnT>
                    <a:lnB w="12700" cap="flat" cmpd="sng" algn="ctr">
                      <a:solidFill>
                        <a:srgbClr val="DFE2E5"/>
                      </a:solidFill>
                      <a:prstDash val="solid"/>
                      <a:round/>
                      <a:headEnd type="none" w="med" len="med"/>
                      <a:tailEnd type="none" w="med" len="med"/>
                    </a:lnB>
                    <a:noFill/>
                  </a:tcPr>
                </a:tc>
                <a:tc>
                  <a:txBody>
                    <a:bodyPr/>
                    <a:lstStyle/>
                    <a:p>
                      <a:pPr marL="0" marR="0" algn="ctr">
                        <a:spcBef>
                          <a:spcPts val="0"/>
                        </a:spcBef>
                        <a:spcAft>
                          <a:spcPts val="1200"/>
                        </a:spcAft>
                      </a:pPr>
                      <a:r>
                        <a:rPr lang="en-US" sz="2400" b="1" dirty="0">
                          <a:solidFill>
                            <a:srgbClr val="24292E"/>
                          </a:solidFill>
                          <a:effectLst/>
                          <a:latin typeface="Microsoft YaHei" panose="020B0503020204020204" pitchFamily="34" charset="-122"/>
                          <a:ea typeface="Microsoft YaHei" panose="020B0503020204020204" pitchFamily="34" charset="-122"/>
                        </a:rPr>
                        <a:t>Description</a:t>
                      </a:r>
                      <a:endParaRPr lang="en-US" sz="2400" dirty="0">
                        <a:effectLst/>
                        <a:latin typeface="Microsoft YaHei" panose="020B0503020204020204" pitchFamily="34" charset="-122"/>
                        <a:ea typeface="Microsoft YaHei" panose="020B0503020204020204" pitchFamily="34" charset="-122"/>
                      </a:endParaRPr>
                    </a:p>
                  </a:txBody>
                  <a:tcPr marL="103984" marR="103984" marT="47993" marB="47993" anchor="ctr">
                    <a:lnL w="12700" cap="flat" cmpd="sng" algn="ctr">
                      <a:solidFill>
                        <a:srgbClr val="DFE2E5"/>
                      </a:solidFill>
                      <a:prstDash val="solid"/>
                      <a:round/>
                      <a:headEnd type="none" w="med" len="med"/>
                      <a:tailEnd type="none" w="med" len="med"/>
                    </a:lnL>
                    <a:lnR w="12700" cap="flat" cmpd="sng" algn="ctr">
                      <a:solidFill>
                        <a:srgbClr val="DFE2E5"/>
                      </a:solidFill>
                      <a:prstDash val="solid"/>
                      <a:round/>
                      <a:headEnd type="none" w="med" len="med"/>
                      <a:tailEnd type="none" w="med" len="med"/>
                    </a:lnR>
                    <a:lnT w="12700" cap="flat" cmpd="sng" algn="ctr">
                      <a:solidFill>
                        <a:srgbClr val="DFE2E5"/>
                      </a:solidFill>
                      <a:prstDash val="solid"/>
                      <a:round/>
                      <a:headEnd type="none" w="med" len="med"/>
                      <a:tailEnd type="none" w="med" len="med"/>
                    </a:lnT>
                    <a:lnB w="12700" cap="flat" cmpd="sng" algn="ctr">
                      <a:solidFill>
                        <a:srgbClr val="DFE2E5"/>
                      </a:solidFill>
                      <a:prstDash val="solid"/>
                      <a:round/>
                      <a:headEnd type="none" w="med" len="med"/>
                      <a:tailEnd type="none" w="med" len="med"/>
                    </a:lnB>
                    <a:noFill/>
                  </a:tcPr>
                </a:tc>
                <a:tc>
                  <a:txBody>
                    <a:bodyPr/>
                    <a:lstStyle/>
                    <a:p>
                      <a:pPr marL="0" marR="0" algn="ctr">
                        <a:spcBef>
                          <a:spcPts val="0"/>
                        </a:spcBef>
                        <a:spcAft>
                          <a:spcPts val="1200"/>
                        </a:spcAft>
                      </a:pPr>
                      <a:r>
                        <a:rPr lang="en-US" sz="2400" b="1" dirty="0">
                          <a:solidFill>
                            <a:srgbClr val="24292E"/>
                          </a:solidFill>
                          <a:effectLst/>
                          <a:latin typeface="Microsoft YaHei" panose="020B0503020204020204" pitchFamily="34" charset="-122"/>
                          <a:ea typeface="Microsoft YaHei" panose="020B0503020204020204" pitchFamily="34" charset="-122"/>
                        </a:rPr>
                        <a:t>Points</a:t>
                      </a:r>
                      <a:endParaRPr lang="en-US" sz="2400" dirty="0">
                        <a:effectLst/>
                        <a:latin typeface="Microsoft YaHei" panose="020B0503020204020204" pitchFamily="34" charset="-122"/>
                        <a:ea typeface="Microsoft YaHei" panose="020B0503020204020204" pitchFamily="34" charset="-122"/>
                      </a:endParaRPr>
                    </a:p>
                  </a:txBody>
                  <a:tcPr marL="103984" marR="103984" marT="47993" marB="47993" anchor="ctr">
                    <a:lnL w="12700" cap="flat" cmpd="sng" algn="ctr">
                      <a:solidFill>
                        <a:srgbClr val="DFE2E5"/>
                      </a:solidFill>
                      <a:prstDash val="solid"/>
                      <a:round/>
                      <a:headEnd type="none" w="med" len="med"/>
                      <a:tailEnd type="none" w="med" len="med"/>
                    </a:lnL>
                    <a:lnR w="12700" cap="flat" cmpd="sng" algn="ctr">
                      <a:solidFill>
                        <a:srgbClr val="DFE2E5"/>
                      </a:solidFill>
                      <a:prstDash val="solid"/>
                      <a:round/>
                      <a:headEnd type="none" w="med" len="med"/>
                      <a:tailEnd type="none" w="med" len="med"/>
                    </a:lnR>
                    <a:lnT w="12700" cap="flat" cmpd="sng" algn="ctr">
                      <a:solidFill>
                        <a:srgbClr val="DFE2E5"/>
                      </a:solidFill>
                      <a:prstDash val="solid"/>
                      <a:round/>
                      <a:headEnd type="none" w="med" len="med"/>
                      <a:tailEnd type="none" w="med" len="med"/>
                    </a:lnT>
                    <a:lnB w="12700" cap="flat" cmpd="sng" algn="ctr">
                      <a:solidFill>
                        <a:srgbClr val="DFE2E5"/>
                      </a:solidFill>
                      <a:prstDash val="solid"/>
                      <a:round/>
                      <a:headEnd type="none" w="med" len="med"/>
                      <a:tailEnd type="none" w="med" len="med"/>
                    </a:lnB>
                    <a:noFill/>
                  </a:tcPr>
                </a:tc>
                <a:extLst>
                  <a:ext uri="{0D108BD9-81ED-4DB2-BD59-A6C34878D82A}">
                    <a16:rowId xmlns:a16="http://schemas.microsoft.com/office/drawing/2014/main" val="2728977680"/>
                  </a:ext>
                </a:extLst>
              </a:tr>
              <a:tr h="627105">
                <a:tc>
                  <a:txBody>
                    <a:bodyPr/>
                    <a:lstStyle/>
                    <a:p>
                      <a:pPr marL="0" marR="0">
                        <a:spcBef>
                          <a:spcPts val="0"/>
                        </a:spcBef>
                        <a:spcAft>
                          <a:spcPts val="1200"/>
                        </a:spcAft>
                      </a:pPr>
                      <a:r>
                        <a:rPr lang="en-US" sz="1400" dirty="0">
                          <a:solidFill>
                            <a:srgbClr val="24292E"/>
                          </a:solidFill>
                          <a:effectLst/>
                          <a:latin typeface="Microsoft YaHei" panose="020B0503020204020204" pitchFamily="34" charset="-122"/>
                          <a:ea typeface="Microsoft YaHei" panose="020B0503020204020204" pitchFamily="34" charset="-122"/>
                        </a:rPr>
                        <a:t># submissions</a:t>
                      </a:r>
                      <a:endParaRPr lang="en-US" sz="1400" dirty="0">
                        <a:effectLst/>
                        <a:latin typeface="Microsoft YaHei" panose="020B0503020204020204" pitchFamily="34" charset="-122"/>
                        <a:ea typeface="Microsoft YaHei" panose="020B0503020204020204" pitchFamily="34" charset="-122"/>
                      </a:endParaRPr>
                    </a:p>
                  </a:txBody>
                  <a:tcPr marL="103984" marR="103984" marT="47993" marB="47993" anchor="ctr">
                    <a:lnL w="12700" cap="flat" cmpd="sng" algn="ctr">
                      <a:solidFill>
                        <a:srgbClr val="DFE2E5"/>
                      </a:solidFill>
                      <a:prstDash val="solid"/>
                      <a:round/>
                      <a:headEnd type="none" w="med" len="med"/>
                      <a:tailEnd type="none" w="med" len="med"/>
                    </a:lnL>
                    <a:lnR w="12700" cap="flat" cmpd="sng" algn="ctr">
                      <a:solidFill>
                        <a:srgbClr val="DFE2E5"/>
                      </a:solidFill>
                      <a:prstDash val="solid"/>
                      <a:round/>
                      <a:headEnd type="none" w="med" len="med"/>
                      <a:tailEnd type="none" w="med" len="med"/>
                    </a:lnR>
                    <a:lnT w="12700" cap="flat" cmpd="sng" algn="ctr">
                      <a:solidFill>
                        <a:srgbClr val="DFE2E5"/>
                      </a:solidFill>
                      <a:prstDash val="solid"/>
                      <a:round/>
                      <a:headEnd type="none" w="med" len="med"/>
                      <a:tailEnd type="none" w="med" len="med"/>
                    </a:lnT>
                    <a:lnB w="12700" cap="flat" cmpd="sng" algn="ctr">
                      <a:solidFill>
                        <a:srgbClr val="DFE2E5"/>
                      </a:solidFill>
                      <a:prstDash val="solid"/>
                      <a:round/>
                      <a:headEnd type="none" w="med" len="med"/>
                      <a:tailEnd type="none" w="med" len="med"/>
                    </a:lnB>
                    <a:noFill/>
                  </a:tcPr>
                </a:tc>
                <a:tc>
                  <a:txBody>
                    <a:bodyPr/>
                    <a:lstStyle/>
                    <a:p>
                      <a:pPr marL="0" marR="0">
                        <a:spcBef>
                          <a:spcPts val="0"/>
                        </a:spcBef>
                        <a:spcAft>
                          <a:spcPts val="1200"/>
                        </a:spcAft>
                      </a:pPr>
                      <a:r>
                        <a:rPr lang="en-US" sz="1400" dirty="0">
                          <a:solidFill>
                            <a:srgbClr val="24292E"/>
                          </a:solidFill>
                          <a:effectLst/>
                          <a:latin typeface="Microsoft YaHei" panose="020B0503020204020204" pitchFamily="34" charset="-122"/>
                          <a:ea typeface="Microsoft YaHei" panose="020B0503020204020204" pitchFamily="34" charset="-122"/>
                        </a:rPr>
                        <a:t>For each submission/pull request entered</a:t>
                      </a:r>
                      <a:endParaRPr lang="en-US" sz="1400" dirty="0">
                        <a:effectLst/>
                        <a:latin typeface="Microsoft YaHei" panose="020B0503020204020204" pitchFamily="34" charset="-122"/>
                        <a:ea typeface="Microsoft YaHei" panose="020B0503020204020204" pitchFamily="34" charset="-122"/>
                      </a:endParaRPr>
                    </a:p>
                    <a:p>
                      <a:pPr marL="0" marR="0">
                        <a:spcBef>
                          <a:spcPts val="0"/>
                        </a:spcBef>
                        <a:spcAft>
                          <a:spcPts val="1200"/>
                        </a:spcAft>
                      </a:pPr>
                      <a:r>
                        <a:rPr lang="en-US" sz="1400" dirty="0">
                          <a:solidFill>
                            <a:srgbClr val="4472C4"/>
                          </a:solidFill>
                          <a:effectLst/>
                          <a:latin typeface="Microsoft YaHei" panose="020B0503020204020204" pitchFamily="34" charset="-122"/>
                          <a:ea typeface="Microsoft YaHei" panose="020B0503020204020204" pitchFamily="34" charset="-122"/>
                        </a:rPr>
                        <a:t>(Any Pull Requests generated through GitHub will be tracked)</a:t>
                      </a:r>
                      <a:endParaRPr lang="en-US" sz="1400" dirty="0">
                        <a:effectLst/>
                        <a:latin typeface="Microsoft YaHei" panose="020B0503020204020204" pitchFamily="34" charset="-122"/>
                        <a:ea typeface="Microsoft YaHei" panose="020B0503020204020204" pitchFamily="34" charset="-122"/>
                      </a:endParaRPr>
                    </a:p>
                  </a:txBody>
                  <a:tcPr marL="103984" marR="103984" marT="47993" marB="47993" anchor="ctr">
                    <a:lnL w="12700" cap="flat" cmpd="sng" algn="ctr">
                      <a:solidFill>
                        <a:srgbClr val="DFE2E5"/>
                      </a:solidFill>
                      <a:prstDash val="solid"/>
                      <a:round/>
                      <a:headEnd type="none" w="med" len="med"/>
                      <a:tailEnd type="none" w="med" len="med"/>
                    </a:lnL>
                    <a:lnR w="12700" cap="flat" cmpd="sng" algn="ctr">
                      <a:solidFill>
                        <a:srgbClr val="DFE2E5"/>
                      </a:solidFill>
                      <a:prstDash val="solid"/>
                      <a:round/>
                      <a:headEnd type="none" w="med" len="med"/>
                      <a:tailEnd type="none" w="med" len="med"/>
                    </a:lnR>
                    <a:lnT w="12700" cap="flat" cmpd="sng" algn="ctr">
                      <a:solidFill>
                        <a:srgbClr val="DFE2E5"/>
                      </a:solidFill>
                      <a:prstDash val="solid"/>
                      <a:round/>
                      <a:headEnd type="none" w="med" len="med"/>
                      <a:tailEnd type="none" w="med" len="med"/>
                    </a:lnT>
                    <a:lnB w="12700" cap="flat" cmpd="sng" algn="ctr">
                      <a:solidFill>
                        <a:srgbClr val="DFE2E5"/>
                      </a:solidFill>
                      <a:prstDash val="solid"/>
                      <a:round/>
                      <a:headEnd type="none" w="med" len="med"/>
                      <a:tailEnd type="none" w="med" len="med"/>
                    </a:lnB>
                    <a:noFill/>
                  </a:tcPr>
                </a:tc>
                <a:tc>
                  <a:txBody>
                    <a:bodyPr/>
                    <a:lstStyle/>
                    <a:p>
                      <a:pPr marL="0" marR="0">
                        <a:spcBef>
                          <a:spcPts val="0"/>
                        </a:spcBef>
                        <a:spcAft>
                          <a:spcPts val="1200"/>
                        </a:spcAft>
                      </a:pPr>
                      <a:r>
                        <a:rPr lang="en-US" sz="1400" dirty="0">
                          <a:solidFill>
                            <a:srgbClr val="24292E"/>
                          </a:solidFill>
                          <a:effectLst/>
                          <a:latin typeface="Microsoft YaHei" panose="020B0503020204020204" pitchFamily="34" charset="-122"/>
                          <a:ea typeface="Microsoft YaHei" panose="020B0503020204020204" pitchFamily="34" charset="-122"/>
                        </a:rPr>
                        <a:t>+10</a:t>
                      </a:r>
                      <a:endParaRPr lang="en-US" sz="1400" dirty="0">
                        <a:effectLst/>
                        <a:latin typeface="Microsoft YaHei" panose="020B0503020204020204" pitchFamily="34" charset="-122"/>
                        <a:ea typeface="Microsoft YaHei" panose="020B0503020204020204" pitchFamily="34" charset="-122"/>
                      </a:endParaRPr>
                    </a:p>
                  </a:txBody>
                  <a:tcPr marL="103984" marR="103984" marT="47993" marB="47993" anchor="ctr">
                    <a:lnL w="12700" cap="flat" cmpd="sng" algn="ctr">
                      <a:solidFill>
                        <a:srgbClr val="DFE2E5"/>
                      </a:solidFill>
                      <a:prstDash val="solid"/>
                      <a:round/>
                      <a:headEnd type="none" w="med" len="med"/>
                      <a:tailEnd type="none" w="med" len="med"/>
                    </a:lnL>
                    <a:lnR w="12700" cap="flat" cmpd="sng" algn="ctr">
                      <a:solidFill>
                        <a:srgbClr val="DFE2E5"/>
                      </a:solidFill>
                      <a:prstDash val="solid"/>
                      <a:round/>
                      <a:headEnd type="none" w="med" len="med"/>
                      <a:tailEnd type="none" w="med" len="med"/>
                    </a:lnR>
                    <a:lnT w="12700" cap="flat" cmpd="sng" algn="ctr">
                      <a:solidFill>
                        <a:srgbClr val="DFE2E5"/>
                      </a:solidFill>
                      <a:prstDash val="solid"/>
                      <a:round/>
                      <a:headEnd type="none" w="med" len="med"/>
                      <a:tailEnd type="none" w="med" len="med"/>
                    </a:lnT>
                    <a:lnB w="12700" cap="flat" cmpd="sng" algn="ctr">
                      <a:solidFill>
                        <a:srgbClr val="DFE2E5"/>
                      </a:solidFill>
                      <a:prstDash val="solid"/>
                      <a:round/>
                      <a:headEnd type="none" w="med" len="med"/>
                      <a:tailEnd type="none" w="med" len="med"/>
                    </a:lnB>
                    <a:noFill/>
                  </a:tcPr>
                </a:tc>
                <a:extLst>
                  <a:ext uri="{0D108BD9-81ED-4DB2-BD59-A6C34878D82A}">
                    <a16:rowId xmlns:a16="http://schemas.microsoft.com/office/drawing/2014/main" val="2299763583"/>
                  </a:ext>
                </a:extLst>
              </a:tr>
              <a:tr h="761484">
                <a:tc>
                  <a:txBody>
                    <a:bodyPr/>
                    <a:lstStyle/>
                    <a:p>
                      <a:pPr marL="0" marR="0">
                        <a:spcBef>
                          <a:spcPts val="0"/>
                        </a:spcBef>
                        <a:spcAft>
                          <a:spcPts val="1200"/>
                        </a:spcAft>
                      </a:pPr>
                      <a:r>
                        <a:rPr lang="en-US" sz="1400">
                          <a:solidFill>
                            <a:srgbClr val="24292E"/>
                          </a:solidFill>
                          <a:effectLst/>
                          <a:latin typeface="Microsoft YaHei" panose="020B0503020204020204" pitchFamily="34" charset="-122"/>
                          <a:ea typeface="Microsoft YaHei" panose="020B0503020204020204" pitchFamily="34" charset="-122"/>
                        </a:rPr>
                        <a:t># accepted submissions</a:t>
                      </a:r>
                      <a:endParaRPr lang="en-US" sz="1400">
                        <a:effectLst/>
                        <a:latin typeface="Microsoft YaHei" panose="020B0503020204020204" pitchFamily="34" charset="-122"/>
                        <a:ea typeface="Microsoft YaHei" panose="020B0503020204020204" pitchFamily="34" charset="-122"/>
                      </a:endParaRPr>
                    </a:p>
                  </a:txBody>
                  <a:tcPr marL="103984" marR="103984" marT="47993" marB="47993" anchor="ctr">
                    <a:lnL w="12700" cap="flat" cmpd="sng" algn="ctr">
                      <a:solidFill>
                        <a:srgbClr val="DFE2E5"/>
                      </a:solidFill>
                      <a:prstDash val="solid"/>
                      <a:round/>
                      <a:headEnd type="none" w="med" len="med"/>
                      <a:tailEnd type="none" w="med" len="med"/>
                    </a:lnL>
                    <a:lnR w="12700" cap="flat" cmpd="sng" algn="ctr">
                      <a:solidFill>
                        <a:srgbClr val="DFE2E5"/>
                      </a:solidFill>
                      <a:prstDash val="solid"/>
                      <a:round/>
                      <a:headEnd type="none" w="med" len="med"/>
                      <a:tailEnd type="none" w="med" len="med"/>
                    </a:lnR>
                    <a:lnT w="12700" cap="flat" cmpd="sng" algn="ctr">
                      <a:solidFill>
                        <a:srgbClr val="DFE2E5"/>
                      </a:solidFill>
                      <a:prstDash val="solid"/>
                      <a:round/>
                      <a:headEnd type="none" w="med" len="med"/>
                      <a:tailEnd type="none" w="med" len="med"/>
                    </a:lnT>
                    <a:lnB w="12700" cap="flat" cmpd="sng" algn="ctr">
                      <a:solidFill>
                        <a:srgbClr val="DFE2E5"/>
                      </a:solidFill>
                      <a:prstDash val="solid"/>
                      <a:round/>
                      <a:headEnd type="none" w="med" len="med"/>
                      <a:tailEnd type="none" w="med" len="med"/>
                    </a:lnB>
                    <a:noFill/>
                  </a:tcPr>
                </a:tc>
                <a:tc>
                  <a:txBody>
                    <a:bodyPr/>
                    <a:lstStyle/>
                    <a:p>
                      <a:pPr marL="0" marR="0">
                        <a:spcBef>
                          <a:spcPts val="0"/>
                        </a:spcBef>
                        <a:spcAft>
                          <a:spcPts val="1200"/>
                        </a:spcAft>
                      </a:pPr>
                      <a:r>
                        <a:rPr lang="en-US" sz="1400" dirty="0">
                          <a:solidFill>
                            <a:srgbClr val="24292E"/>
                          </a:solidFill>
                          <a:effectLst/>
                          <a:latin typeface="Microsoft YaHei" panose="020B0503020204020204" pitchFamily="34" charset="-122"/>
                          <a:ea typeface="Microsoft YaHei" panose="020B0503020204020204" pitchFamily="34" charset="-122"/>
                        </a:rPr>
                        <a:t>For each submission/pull request that gets accepted and implemented</a:t>
                      </a:r>
                      <a:endParaRPr lang="en-US" sz="1400" dirty="0">
                        <a:effectLst/>
                        <a:latin typeface="Microsoft YaHei" panose="020B0503020204020204" pitchFamily="34" charset="-122"/>
                        <a:ea typeface="Microsoft YaHei" panose="020B0503020204020204" pitchFamily="34" charset="-122"/>
                      </a:endParaRPr>
                    </a:p>
                    <a:p>
                      <a:pPr marL="0" marR="0">
                        <a:spcBef>
                          <a:spcPts val="0"/>
                        </a:spcBef>
                        <a:spcAft>
                          <a:spcPts val="1200"/>
                        </a:spcAft>
                      </a:pPr>
                      <a:r>
                        <a:rPr lang="en-US" sz="1400" dirty="0">
                          <a:solidFill>
                            <a:srgbClr val="4472C4"/>
                          </a:solidFill>
                          <a:effectLst/>
                          <a:latin typeface="Microsoft YaHei" panose="020B0503020204020204" pitchFamily="34" charset="-122"/>
                          <a:ea typeface="Microsoft YaHei" panose="020B0503020204020204" pitchFamily="34" charset="-122"/>
                        </a:rPr>
                        <a:t>(We have a team to review all the contributions from communities)</a:t>
                      </a:r>
                      <a:endParaRPr lang="en-US" sz="1400" dirty="0">
                        <a:effectLst/>
                        <a:latin typeface="Microsoft YaHei" panose="020B0503020204020204" pitchFamily="34" charset="-122"/>
                        <a:ea typeface="Microsoft YaHei" panose="020B0503020204020204" pitchFamily="34" charset="-122"/>
                      </a:endParaRPr>
                    </a:p>
                  </a:txBody>
                  <a:tcPr marL="103984" marR="103984" marT="47993" marB="47993" anchor="ctr">
                    <a:lnL w="12700" cap="flat" cmpd="sng" algn="ctr">
                      <a:solidFill>
                        <a:srgbClr val="DFE2E5"/>
                      </a:solidFill>
                      <a:prstDash val="solid"/>
                      <a:round/>
                      <a:headEnd type="none" w="med" len="med"/>
                      <a:tailEnd type="none" w="med" len="med"/>
                    </a:lnL>
                    <a:lnR w="12700" cap="flat" cmpd="sng" algn="ctr">
                      <a:solidFill>
                        <a:srgbClr val="DFE2E5"/>
                      </a:solidFill>
                      <a:prstDash val="solid"/>
                      <a:round/>
                      <a:headEnd type="none" w="med" len="med"/>
                      <a:tailEnd type="none" w="med" len="med"/>
                    </a:lnR>
                    <a:lnT w="12700" cap="flat" cmpd="sng" algn="ctr">
                      <a:solidFill>
                        <a:srgbClr val="DFE2E5"/>
                      </a:solidFill>
                      <a:prstDash val="solid"/>
                      <a:round/>
                      <a:headEnd type="none" w="med" len="med"/>
                      <a:tailEnd type="none" w="med" len="med"/>
                    </a:lnT>
                    <a:lnB w="12700" cap="flat" cmpd="sng" algn="ctr">
                      <a:solidFill>
                        <a:srgbClr val="DFE2E5"/>
                      </a:solidFill>
                      <a:prstDash val="solid"/>
                      <a:round/>
                      <a:headEnd type="none" w="med" len="med"/>
                      <a:tailEnd type="none" w="med" len="med"/>
                    </a:lnB>
                    <a:noFill/>
                  </a:tcPr>
                </a:tc>
                <a:tc>
                  <a:txBody>
                    <a:bodyPr/>
                    <a:lstStyle/>
                    <a:p>
                      <a:pPr marL="0" marR="0">
                        <a:spcBef>
                          <a:spcPts val="0"/>
                        </a:spcBef>
                        <a:spcAft>
                          <a:spcPts val="1200"/>
                        </a:spcAft>
                      </a:pPr>
                      <a:r>
                        <a:rPr lang="en-US" sz="1400" dirty="0">
                          <a:solidFill>
                            <a:srgbClr val="24292E"/>
                          </a:solidFill>
                          <a:effectLst/>
                          <a:latin typeface="Microsoft YaHei" panose="020B0503020204020204" pitchFamily="34" charset="-122"/>
                          <a:ea typeface="Microsoft YaHei" panose="020B0503020204020204" pitchFamily="34" charset="-122"/>
                        </a:rPr>
                        <a:t>+100</a:t>
                      </a:r>
                      <a:endParaRPr lang="en-US" sz="1400" dirty="0">
                        <a:effectLst/>
                        <a:latin typeface="Microsoft YaHei" panose="020B0503020204020204" pitchFamily="34" charset="-122"/>
                        <a:ea typeface="Microsoft YaHei" panose="020B0503020204020204" pitchFamily="34" charset="-122"/>
                      </a:endParaRPr>
                    </a:p>
                  </a:txBody>
                  <a:tcPr marL="103984" marR="103984" marT="47993" marB="47993" anchor="ctr">
                    <a:lnL w="12700" cap="flat" cmpd="sng" algn="ctr">
                      <a:solidFill>
                        <a:srgbClr val="DFE2E5"/>
                      </a:solidFill>
                      <a:prstDash val="solid"/>
                      <a:round/>
                      <a:headEnd type="none" w="med" len="med"/>
                      <a:tailEnd type="none" w="med" len="med"/>
                    </a:lnL>
                    <a:lnR w="12700" cap="flat" cmpd="sng" algn="ctr">
                      <a:solidFill>
                        <a:srgbClr val="DFE2E5"/>
                      </a:solidFill>
                      <a:prstDash val="solid"/>
                      <a:round/>
                      <a:headEnd type="none" w="med" len="med"/>
                      <a:tailEnd type="none" w="med" len="med"/>
                    </a:lnR>
                    <a:lnT w="12700" cap="flat" cmpd="sng" algn="ctr">
                      <a:solidFill>
                        <a:srgbClr val="DFE2E5"/>
                      </a:solidFill>
                      <a:prstDash val="solid"/>
                      <a:round/>
                      <a:headEnd type="none" w="med" len="med"/>
                      <a:tailEnd type="none" w="med" len="med"/>
                    </a:lnT>
                    <a:lnB w="12700" cap="flat" cmpd="sng" algn="ctr">
                      <a:solidFill>
                        <a:srgbClr val="DFE2E5"/>
                      </a:solidFill>
                      <a:prstDash val="solid"/>
                      <a:round/>
                      <a:headEnd type="none" w="med" len="med"/>
                      <a:tailEnd type="none" w="med" len="med"/>
                    </a:lnB>
                    <a:noFill/>
                  </a:tcPr>
                </a:tc>
                <a:extLst>
                  <a:ext uri="{0D108BD9-81ED-4DB2-BD59-A6C34878D82A}">
                    <a16:rowId xmlns:a16="http://schemas.microsoft.com/office/drawing/2014/main" val="2339589935"/>
                  </a:ext>
                </a:extLst>
              </a:tr>
              <a:tr h="1164623">
                <a:tc>
                  <a:txBody>
                    <a:bodyPr/>
                    <a:lstStyle/>
                    <a:p>
                      <a:pPr marL="0" marR="0">
                        <a:spcBef>
                          <a:spcPts val="0"/>
                        </a:spcBef>
                        <a:spcAft>
                          <a:spcPts val="1200"/>
                        </a:spcAft>
                      </a:pPr>
                      <a:r>
                        <a:rPr lang="en-US" sz="1400">
                          <a:solidFill>
                            <a:srgbClr val="24292E"/>
                          </a:solidFill>
                          <a:effectLst/>
                          <a:latin typeface="Microsoft YaHei" panose="020B0503020204020204" pitchFamily="34" charset="-122"/>
                          <a:ea typeface="Microsoft YaHei" panose="020B0503020204020204" pitchFamily="34" charset="-122"/>
                        </a:rPr>
                        <a:t># content errors in original article</a:t>
                      </a:r>
                      <a:endParaRPr lang="en-US" sz="1400">
                        <a:effectLst/>
                        <a:latin typeface="Microsoft YaHei" panose="020B0503020204020204" pitchFamily="34" charset="-122"/>
                        <a:ea typeface="Microsoft YaHei" panose="020B0503020204020204" pitchFamily="34" charset="-122"/>
                      </a:endParaRPr>
                    </a:p>
                  </a:txBody>
                  <a:tcPr marL="103984" marR="103984" marT="47993" marB="47993" anchor="ctr">
                    <a:lnL w="12700" cap="flat" cmpd="sng" algn="ctr">
                      <a:solidFill>
                        <a:srgbClr val="DFE2E5"/>
                      </a:solidFill>
                      <a:prstDash val="solid"/>
                      <a:round/>
                      <a:headEnd type="none" w="med" len="med"/>
                      <a:tailEnd type="none" w="med" len="med"/>
                    </a:lnL>
                    <a:lnR w="12700" cap="flat" cmpd="sng" algn="ctr">
                      <a:solidFill>
                        <a:srgbClr val="DFE2E5"/>
                      </a:solidFill>
                      <a:prstDash val="solid"/>
                      <a:round/>
                      <a:headEnd type="none" w="med" len="med"/>
                      <a:tailEnd type="none" w="med" len="med"/>
                    </a:lnR>
                    <a:lnT w="12700" cap="flat" cmpd="sng" algn="ctr">
                      <a:solidFill>
                        <a:srgbClr val="DFE2E5"/>
                      </a:solidFill>
                      <a:prstDash val="solid"/>
                      <a:round/>
                      <a:headEnd type="none" w="med" len="med"/>
                      <a:tailEnd type="none" w="med" len="med"/>
                    </a:lnT>
                    <a:lnB w="12700" cap="flat" cmpd="sng" algn="ctr">
                      <a:solidFill>
                        <a:srgbClr val="DFE2E5"/>
                      </a:solidFill>
                      <a:prstDash val="solid"/>
                      <a:round/>
                      <a:headEnd type="none" w="med" len="med"/>
                      <a:tailEnd type="none" w="med" len="med"/>
                    </a:lnB>
                    <a:noFill/>
                  </a:tcPr>
                </a:tc>
                <a:tc>
                  <a:txBody>
                    <a:bodyPr/>
                    <a:lstStyle/>
                    <a:p>
                      <a:pPr marL="0" marR="0">
                        <a:spcBef>
                          <a:spcPts val="0"/>
                        </a:spcBef>
                        <a:spcAft>
                          <a:spcPts val="1200"/>
                        </a:spcAft>
                      </a:pPr>
                      <a:r>
                        <a:rPr lang="en-US" sz="1400" dirty="0">
                          <a:solidFill>
                            <a:srgbClr val="24292E"/>
                          </a:solidFill>
                          <a:effectLst/>
                          <a:latin typeface="Microsoft YaHei" panose="020B0503020204020204" pitchFamily="34" charset="-122"/>
                          <a:ea typeface="Microsoft YaHei" panose="020B0503020204020204" pitchFamily="34" charset="-122"/>
                        </a:rPr>
                        <a:t>If you find a technical error in the original (source) article and your suggestion gets accepted (in addition to being counted as an accepted contribution)</a:t>
                      </a:r>
                      <a:endParaRPr lang="en-US" sz="1400" dirty="0">
                        <a:effectLst/>
                        <a:latin typeface="Microsoft YaHei" panose="020B0503020204020204" pitchFamily="34" charset="-122"/>
                        <a:ea typeface="Microsoft YaHei" panose="020B0503020204020204" pitchFamily="34" charset="-122"/>
                      </a:endParaRPr>
                    </a:p>
                    <a:p>
                      <a:pPr marL="0" marR="0">
                        <a:spcBef>
                          <a:spcPts val="0"/>
                        </a:spcBef>
                        <a:spcAft>
                          <a:spcPts val="1200"/>
                        </a:spcAft>
                      </a:pPr>
                      <a:r>
                        <a:rPr lang="en-US" sz="1400" dirty="0">
                          <a:solidFill>
                            <a:srgbClr val="4472C4"/>
                          </a:solidFill>
                          <a:effectLst/>
                          <a:latin typeface="Microsoft YaHei" panose="020B0503020204020204" pitchFamily="34" charset="-122"/>
                          <a:ea typeface="Microsoft YaHei" panose="020B0503020204020204" pitchFamily="34" charset="-122"/>
                        </a:rPr>
                        <a:t>(If the participant’s request is not related to the translation, but the original content, we will also accept it)</a:t>
                      </a:r>
                      <a:endParaRPr lang="en-US" sz="1400" dirty="0">
                        <a:effectLst/>
                        <a:latin typeface="Microsoft YaHei" panose="020B0503020204020204" pitchFamily="34" charset="-122"/>
                        <a:ea typeface="Microsoft YaHei" panose="020B0503020204020204" pitchFamily="34" charset="-122"/>
                      </a:endParaRPr>
                    </a:p>
                  </a:txBody>
                  <a:tcPr marL="103984" marR="103984" marT="47993" marB="47993" anchor="ctr">
                    <a:lnL w="12700" cap="flat" cmpd="sng" algn="ctr">
                      <a:solidFill>
                        <a:srgbClr val="DFE2E5"/>
                      </a:solidFill>
                      <a:prstDash val="solid"/>
                      <a:round/>
                      <a:headEnd type="none" w="med" len="med"/>
                      <a:tailEnd type="none" w="med" len="med"/>
                    </a:lnL>
                    <a:lnR w="12700" cap="flat" cmpd="sng" algn="ctr">
                      <a:solidFill>
                        <a:srgbClr val="DFE2E5"/>
                      </a:solidFill>
                      <a:prstDash val="solid"/>
                      <a:round/>
                      <a:headEnd type="none" w="med" len="med"/>
                      <a:tailEnd type="none" w="med" len="med"/>
                    </a:lnR>
                    <a:lnT w="12700" cap="flat" cmpd="sng" algn="ctr">
                      <a:solidFill>
                        <a:srgbClr val="DFE2E5"/>
                      </a:solidFill>
                      <a:prstDash val="solid"/>
                      <a:round/>
                      <a:headEnd type="none" w="med" len="med"/>
                      <a:tailEnd type="none" w="med" len="med"/>
                    </a:lnT>
                    <a:lnB w="12700" cap="flat" cmpd="sng" algn="ctr">
                      <a:solidFill>
                        <a:srgbClr val="DFE2E5"/>
                      </a:solidFill>
                      <a:prstDash val="solid"/>
                      <a:round/>
                      <a:headEnd type="none" w="med" len="med"/>
                      <a:tailEnd type="none" w="med" len="med"/>
                    </a:lnB>
                    <a:noFill/>
                  </a:tcPr>
                </a:tc>
                <a:tc>
                  <a:txBody>
                    <a:bodyPr/>
                    <a:lstStyle/>
                    <a:p>
                      <a:pPr marL="0" marR="0">
                        <a:spcBef>
                          <a:spcPts val="0"/>
                        </a:spcBef>
                        <a:spcAft>
                          <a:spcPts val="1200"/>
                        </a:spcAft>
                      </a:pPr>
                      <a:r>
                        <a:rPr lang="en-US" sz="1400" dirty="0">
                          <a:solidFill>
                            <a:srgbClr val="24292E"/>
                          </a:solidFill>
                          <a:effectLst/>
                          <a:latin typeface="Microsoft YaHei" panose="020B0503020204020204" pitchFamily="34" charset="-122"/>
                          <a:ea typeface="Microsoft YaHei" panose="020B0503020204020204" pitchFamily="34" charset="-122"/>
                        </a:rPr>
                        <a:t>+100</a:t>
                      </a:r>
                      <a:endParaRPr lang="en-US" sz="1400" dirty="0">
                        <a:effectLst/>
                        <a:latin typeface="Microsoft YaHei" panose="020B0503020204020204" pitchFamily="34" charset="-122"/>
                        <a:ea typeface="Microsoft YaHei" panose="020B0503020204020204" pitchFamily="34" charset="-122"/>
                      </a:endParaRPr>
                    </a:p>
                  </a:txBody>
                  <a:tcPr marL="103984" marR="103984" marT="47993" marB="47993" anchor="ctr">
                    <a:lnL w="12700" cap="flat" cmpd="sng" algn="ctr">
                      <a:solidFill>
                        <a:srgbClr val="DFE2E5"/>
                      </a:solidFill>
                      <a:prstDash val="solid"/>
                      <a:round/>
                      <a:headEnd type="none" w="med" len="med"/>
                      <a:tailEnd type="none" w="med" len="med"/>
                    </a:lnL>
                    <a:lnR w="12700" cap="flat" cmpd="sng" algn="ctr">
                      <a:solidFill>
                        <a:srgbClr val="DFE2E5"/>
                      </a:solidFill>
                      <a:prstDash val="solid"/>
                      <a:round/>
                      <a:headEnd type="none" w="med" len="med"/>
                      <a:tailEnd type="none" w="med" len="med"/>
                    </a:lnR>
                    <a:lnT w="12700" cap="flat" cmpd="sng" algn="ctr">
                      <a:solidFill>
                        <a:srgbClr val="DFE2E5"/>
                      </a:solidFill>
                      <a:prstDash val="solid"/>
                      <a:round/>
                      <a:headEnd type="none" w="med" len="med"/>
                      <a:tailEnd type="none" w="med" len="med"/>
                    </a:lnT>
                    <a:lnB w="12700" cap="flat" cmpd="sng" algn="ctr">
                      <a:solidFill>
                        <a:srgbClr val="DFE2E5"/>
                      </a:solidFill>
                      <a:prstDash val="solid"/>
                      <a:round/>
                      <a:headEnd type="none" w="med" len="med"/>
                      <a:tailEnd type="none" w="med" len="med"/>
                    </a:lnB>
                    <a:noFill/>
                  </a:tcPr>
                </a:tc>
                <a:extLst>
                  <a:ext uri="{0D108BD9-81ED-4DB2-BD59-A6C34878D82A}">
                    <a16:rowId xmlns:a16="http://schemas.microsoft.com/office/drawing/2014/main" val="4030700843"/>
                  </a:ext>
                </a:extLst>
              </a:tr>
              <a:tr h="1567761">
                <a:tc>
                  <a:txBody>
                    <a:bodyPr/>
                    <a:lstStyle/>
                    <a:p>
                      <a:pPr marL="0" marR="0">
                        <a:spcBef>
                          <a:spcPts val="0"/>
                        </a:spcBef>
                        <a:spcAft>
                          <a:spcPts val="1200"/>
                        </a:spcAft>
                      </a:pPr>
                      <a:r>
                        <a:rPr lang="en-US" sz="1400">
                          <a:solidFill>
                            <a:srgbClr val="24292E"/>
                          </a:solidFill>
                          <a:effectLst/>
                          <a:latin typeface="Microsoft YaHei" panose="020B0503020204020204" pitchFamily="34" charset="-122"/>
                          <a:ea typeface="Microsoft YaHei" panose="020B0503020204020204" pitchFamily="34" charset="-122"/>
                        </a:rPr>
                        <a:t># referrals</a:t>
                      </a:r>
                      <a:endParaRPr lang="en-US" sz="1400">
                        <a:effectLst/>
                        <a:latin typeface="Microsoft YaHei" panose="020B0503020204020204" pitchFamily="34" charset="-122"/>
                        <a:ea typeface="Microsoft YaHei" panose="020B0503020204020204" pitchFamily="34" charset="-122"/>
                      </a:endParaRPr>
                    </a:p>
                  </a:txBody>
                  <a:tcPr marL="103984" marR="103984" marT="47993" marB="47993" anchor="ctr">
                    <a:lnL w="12700" cap="flat" cmpd="sng" algn="ctr">
                      <a:solidFill>
                        <a:srgbClr val="DFE2E5"/>
                      </a:solidFill>
                      <a:prstDash val="solid"/>
                      <a:round/>
                      <a:headEnd type="none" w="med" len="med"/>
                      <a:tailEnd type="none" w="med" len="med"/>
                    </a:lnL>
                    <a:lnR w="12700" cap="flat" cmpd="sng" algn="ctr">
                      <a:solidFill>
                        <a:srgbClr val="DFE2E5"/>
                      </a:solidFill>
                      <a:prstDash val="solid"/>
                      <a:round/>
                      <a:headEnd type="none" w="med" len="med"/>
                      <a:tailEnd type="none" w="med" len="med"/>
                    </a:lnR>
                    <a:lnT w="12700" cap="flat" cmpd="sng" algn="ctr">
                      <a:solidFill>
                        <a:srgbClr val="DFE2E5"/>
                      </a:solidFill>
                      <a:prstDash val="solid"/>
                      <a:round/>
                      <a:headEnd type="none" w="med" len="med"/>
                      <a:tailEnd type="none" w="med" len="med"/>
                    </a:lnT>
                    <a:lnB w="12700" cap="flat" cmpd="sng" algn="ctr">
                      <a:solidFill>
                        <a:srgbClr val="DFE2E5"/>
                      </a:solidFill>
                      <a:prstDash val="solid"/>
                      <a:round/>
                      <a:headEnd type="none" w="med" len="med"/>
                      <a:tailEnd type="none" w="med" len="med"/>
                    </a:lnB>
                    <a:noFill/>
                  </a:tcPr>
                </a:tc>
                <a:tc>
                  <a:txBody>
                    <a:bodyPr/>
                    <a:lstStyle/>
                    <a:p>
                      <a:pPr marL="0" marR="0">
                        <a:spcBef>
                          <a:spcPts val="0"/>
                        </a:spcBef>
                        <a:spcAft>
                          <a:spcPts val="1200"/>
                        </a:spcAft>
                      </a:pPr>
                      <a:r>
                        <a:rPr lang="en-US" sz="1400" dirty="0">
                          <a:solidFill>
                            <a:srgbClr val="24292E"/>
                          </a:solidFill>
                          <a:effectLst/>
                          <a:latin typeface="Microsoft YaHei" panose="020B0503020204020204" pitchFamily="34" charset="-122"/>
                          <a:ea typeface="Microsoft YaHei" panose="020B0503020204020204" pitchFamily="34" charset="-122"/>
                        </a:rPr>
                        <a:t>If you have at least an accepted submission, you receive extra points for referring other active contributors (active == those that will have at least one accepted submission)</a:t>
                      </a:r>
                      <a:endParaRPr lang="en-US" sz="1400" dirty="0">
                        <a:effectLst/>
                        <a:latin typeface="Microsoft YaHei" panose="020B0503020204020204" pitchFamily="34" charset="-122"/>
                        <a:ea typeface="Microsoft YaHei" panose="020B0503020204020204" pitchFamily="34" charset="-122"/>
                      </a:endParaRPr>
                    </a:p>
                    <a:p>
                      <a:pPr marL="0" marR="0">
                        <a:spcBef>
                          <a:spcPts val="0"/>
                        </a:spcBef>
                        <a:spcAft>
                          <a:spcPts val="1200"/>
                        </a:spcAft>
                      </a:pPr>
                      <a:r>
                        <a:rPr lang="en-US" sz="1400" dirty="0">
                          <a:solidFill>
                            <a:srgbClr val="4472C4"/>
                          </a:solidFill>
                          <a:effectLst/>
                          <a:latin typeface="Microsoft YaHei" panose="020B0503020204020204" pitchFamily="34" charset="-122"/>
                          <a:ea typeface="Microsoft YaHei" panose="020B0503020204020204" pitchFamily="34" charset="-122"/>
                        </a:rPr>
                        <a:t>(We also welcome you to invite your friends to contribute to Docs. Please tell us your friend’s GitHub ID; so that we may verify. If your friend has contributed to Docs, we will add you points for the </a:t>
                      </a:r>
                      <a:r>
                        <a:rPr lang="en-US" sz="1400" dirty="0" err="1">
                          <a:solidFill>
                            <a:srgbClr val="4472C4"/>
                          </a:solidFill>
                          <a:effectLst/>
                          <a:latin typeface="Microsoft YaHei" panose="020B0503020204020204" pitchFamily="34" charset="-122"/>
                          <a:ea typeface="Microsoft YaHei" panose="020B0503020204020204" pitchFamily="34" charset="-122"/>
                        </a:rPr>
                        <a:t>succesful</a:t>
                      </a:r>
                      <a:r>
                        <a:rPr lang="en-US" sz="1400" dirty="0">
                          <a:solidFill>
                            <a:srgbClr val="4472C4"/>
                          </a:solidFill>
                          <a:effectLst/>
                          <a:latin typeface="Microsoft YaHei" panose="020B0503020204020204" pitchFamily="34" charset="-122"/>
                          <a:ea typeface="Microsoft YaHei" panose="020B0503020204020204" pitchFamily="34" charset="-122"/>
                        </a:rPr>
                        <a:t> referral)</a:t>
                      </a:r>
                      <a:endParaRPr lang="en-US" sz="1400" dirty="0">
                        <a:effectLst/>
                        <a:latin typeface="Microsoft YaHei" panose="020B0503020204020204" pitchFamily="34" charset="-122"/>
                        <a:ea typeface="Microsoft YaHei" panose="020B0503020204020204" pitchFamily="34" charset="-122"/>
                      </a:endParaRPr>
                    </a:p>
                  </a:txBody>
                  <a:tcPr marL="103984" marR="103984" marT="47993" marB="47993" anchor="ctr">
                    <a:lnL w="12700" cap="flat" cmpd="sng" algn="ctr">
                      <a:solidFill>
                        <a:srgbClr val="DFE2E5"/>
                      </a:solidFill>
                      <a:prstDash val="solid"/>
                      <a:round/>
                      <a:headEnd type="none" w="med" len="med"/>
                      <a:tailEnd type="none" w="med" len="med"/>
                    </a:lnL>
                    <a:lnR w="12700" cap="flat" cmpd="sng" algn="ctr">
                      <a:solidFill>
                        <a:srgbClr val="DFE2E5"/>
                      </a:solidFill>
                      <a:prstDash val="solid"/>
                      <a:round/>
                      <a:headEnd type="none" w="med" len="med"/>
                      <a:tailEnd type="none" w="med" len="med"/>
                    </a:lnR>
                    <a:lnT w="12700" cap="flat" cmpd="sng" algn="ctr">
                      <a:solidFill>
                        <a:srgbClr val="DFE2E5"/>
                      </a:solidFill>
                      <a:prstDash val="solid"/>
                      <a:round/>
                      <a:headEnd type="none" w="med" len="med"/>
                      <a:tailEnd type="none" w="med" len="med"/>
                    </a:lnT>
                    <a:lnB w="12700" cap="flat" cmpd="sng" algn="ctr">
                      <a:solidFill>
                        <a:srgbClr val="DFE2E5"/>
                      </a:solidFill>
                      <a:prstDash val="solid"/>
                      <a:round/>
                      <a:headEnd type="none" w="med" len="med"/>
                      <a:tailEnd type="none" w="med" len="med"/>
                    </a:lnB>
                    <a:noFill/>
                  </a:tcPr>
                </a:tc>
                <a:tc>
                  <a:txBody>
                    <a:bodyPr/>
                    <a:lstStyle/>
                    <a:p>
                      <a:pPr marL="0" marR="0">
                        <a:spcBef>
                          <a:spcPts val="0"/>
                        </a:spcBef>
                        <a:spcAft>
                          <a:spcPts val="1200"/>
                        </a:spcAft>
                      </a:pPr>
                      <a:r>
                        <a:rPr lang="en-US" sz="1400" dirty="0">
                          <a:solidFill>
                            <a:srgbClr val="24292E"/>
                          </a:solidFill>
                          <a:effectLst/>
                          <a:latin typeface="Microsoft YaHei" panose="020B0503020204020204" pitchFamily="34" charset="-122"/>
                          <a:ea typeface="Microsoft YaHei" panose="020B0503020204020204" pitchFamily="34" charset="-122"/>
                        </a:rPr>
                        <a:t>+100</a:t>
                      </a:r>
                      <a:endParaRPr lang="en-US" sz="1400" dirty="0">
                        <a:effectLst/>
                        <a:latin typeface="Microsoft YaHei" panose="020B0503020204020204" pitchFamily="34" charset="-122"/>
                        <a:ea typeface="Microsoft YaHei" panose="020B0503020204020204" pitchFamily="34" charset="-122"/>
                      </a:endParaRPr>
                    </a:p>
                  </a:txBody>
                  <a:tcPr marL="103984" marR="103984" marT="47993" marB="47993" anchor="ctr">
                    <a:lnL w="12700" cap="flat" cmpd="sng" algn="ctr">
                      <a:solidFill>
                        <a:srgbClr val="DFE2E5"/>
                      </a:solidFill>
                      <a:prstDash val="solid"/>
                      <a:round/>
                      <a:headEnd type="none" w="med" len="med"/>
                      <a:tailEnd type="none" w="med" len="med"/>
                    </a:lnL>
                    <a:lnR w="12700" cap="flat" cmpd="sng" algn="ctr">
                      <a:solidFill>
                        <a:srgbClr val="DFE2E5"/>
                      </a:solidFill>
                      <a:prstDash val="solid"/>
                      <a:round/>
                      <a:headEnd type="none" w="med" len="med"/>
                      <a:tailEnd type="none" w="med" len="med"/>
                    </a:lnR>
                    <a:lnT w="12700" cap="flat" cmpd="sng" algn="ctr">
                      <a:solidFill>
                        <a:srgbClr val="DFE2E5"/>
                      </a:solidFill>
                      <a:prstDash val="solid"/>
                      <a:round/>
                      <a:headEnd type="none" w="med" len="med"/>
                      <a:tailEnd type="none" w="med" len="med"/>
                    </a:lnT>
                    <a:lnB w="12700" cap="flat" cmpd="sng" algn="ctr">
                      <a:solidFill>
                        <a:srgbClr val="DFE2E5"/>
                      </a:solidFill>
                      <a:prstDash val="solid"/>
                      <a:round/>
                      <a:headEnd type="none" w="med" len="med"/>
                      <a:tailEnd type="none" w="med" len="med"/>
                    </a:lnB>
                    <a:noFill/>
                  </a:tcPr>
                </a:tc>
                <a:extLst>
                  <a:ext uri="{0D108BD9-81ED-4DB2-BD59-A6C34878D82A}">
                    <a16:rowId xmlns:a16="http://schemas.microsoft.com/office/drawing/2014/main" val="3690663381"/>
                  </a:ext>
                </a:extLst>
              </a:tr>
            </a:tbl>
          </a:graphicData>
        </a:graphic>
      </p:graphicFrame>
    </p:spTree>
    <p:extLst>
      <p:ext uri="{BB962C8B-B14F-4D97-AF65-F5344CB8AC3E}">
        <p14:creationId xmlns:p14="http://schemas.microsoft.com/office/powerpoint/2010/main" val="7250031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Contact</a:t>
            </a:r>
            <a:endParaRPr lang="zh-CN" altLang="en-US" dirty="0"/>
          </a:p>
        </p:txBody>
      </p:sp>
      <p:pic>
        <p:nvPicPr>
          <p:cNvPr id="3" name="图片 2">
            <a:extLst>
              <a:ext uri="{FF2B5EF4-FFF2-40B4-BE49-F238E27FC236}">
                <a16:creationId xmlns:a16="http://schemas.microsoft.com/office/drawing/2014/main" id="{32A28F6D-814B-46F1-920B-B7D9A9D405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9619" y="5547781"/>
            <a:ext cx="754051" cy="1185916"/>
          </a:xfrm>
          <a:prstGeom prst="rect">
            <a:avLst/>
          </a:prstGeom>
        </p:spPr>
      </p:pic>
      <p:sp>
        <p:nvSpPr>
          <p:cNvPr id="7" name="Rectangle 6">
            <a:extLst>
              <a:ext uri="{FF2B5EF4-FFF2-40B4-BE49-F238E27FC236}">
                <a16:creationId xmlns:a16="http://schemas.microsoft.com/office/drawing/2014/main" id="{C6C51EBA-5CE0-423D-A382-059E09E1C1EF}"/>
              </a:ext>
            </a:extLst>
          </p:cNvPr>
          <p:cNvSpPr/>
          <p:nvPr/>
        </p:nvSpPr>
        <p:spPr>
          <a:xfrm>
            <a:off x="1249680" y="1745963"/>
            <a:ext cx="9189720" cy="1938992"/>
          </a:xfrm>
          <a:prstGeom prst="rect">
            <a:avLst/>
          </a:prstGeom>
        </p:spPr>
        <p:txBody>
          <a:bodyPr wrap="square">
            <a:spAutoFit/>
          </a:bodyPr>
          <a:lstStyle/>
          <a:p>
            <a:r>
              <a:rPr lang="en-US" sz="2400" dirty="0">
                <a:latin typeface="Microsoft YaHei" panose="020B0503020204020204" pitchFamily="34" charset="-122"/>
                <a:ea typeface="Microsoft YaHei" panose="020B0503020204020204" pitchFamily="34" charset="-122"/>
              </a:rPr>
              <a:t>Terry Sheng</a:t>
            </a:r>
          </a:p>
          <a:p>
            <a:endParaRPr lang="en-US" sz="2400" dirty="0">
              <a:latin typeface="Microsoft YaHei" panose="020B0503020204020204" pitchFamily="34" charset="-122"/>
              <a:ea typeface="Microsoft YaHei" panose="020B0503020204020204" pitchFamily="34" charset="-122"/>
            </a:endParaRPr>
          </a:p>
          <a:p>
            <a:r>
              <a:rPr lang="en-US" sz="2400" dirty="0">
                <a:latin typeface="Microsoft YaHei" panose="020B0503020204020204" pitchFamily="34" charset="-122"/>
                <a:ea typeface="Microsoft YaHei" panose="020B0503020204020204" pitchFamily="34" charset="-122"/>
              </a:rPr>
              <a:t>Email - tesheng@Microsoft.com</a:t>
            </a:r>
          </a:p>
          <a:p>
            <a:r>
              <a:rPr lang="en-US" sz="2400" dirty="0" err="1">
                <a:latin typeface="Microsoft YaHei" panose="020B0503020204020204" pitchFamily="34" charset="-122"/>
                <a:ea typeface="Microsoft YaHei" panose="020B0503020204020204" pitchFamily="34" charset="-122"/>
              </a:rPr>
              <a:t>Wechat</a:t>
            </a:r>
            <a:r>
              <a:rPr lang="en-US" sz="2400" dirty="0">
                <a:latin typeface="Microsoft YaHei" panose="020B0503020204020204" pitchFamily="34" charset="-122"/>
                <a:ea typeface="Microsoft YaHei" panose="020B0503020204020204" pitchFamily="34" charset="-122"/>
              </a:rPr>
              <a:t> ID – </a:t>
            </a:r>
            <a:r>
              <a:rPr lang="en-US" sz="2400" b="1" dirty="0">
                <a:solidFill>
                  <a:srgbClr val="FF0000"/>
                </a:solidFill>
                <a:latin typeface="Microsoft YaHei" panose="020B0503020204020204" pitchFamily="34" charset="-122"/>
                <a:ea typeface="Microsoft YaHei" panose="020B0503020204020204" pitchFamily="34" charset="-122"/>
              </a:rPr>
              <a:t>MicrosoftL10n</a:t>
            </a:r>
          </a:p>
          <a:p>
            <a:endParaRPr 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67866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5615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Community Localization</a:t>
            </a:r>
            <a:endParaRPr lang="zh-CN" altLang="en-US" dirty="0"/>
          </a:p>
        </p:txBody>
      </p:sp>
      <p:sp>
        <p:nvSpPr>
          <p:cNvPr id="6" name="内容占位符 5"/>
          <p:cNvSpPr>
            <a:spLocks noGrp="1"/>
          </p:cNvSpPr>
          <p:nvPr>
            <p:ph idx="1"/>
          </p:nvPr>
        </p:nvSpPr>
        <p:spPr/>
        <p:txBody>
          <a:bodyPr/>
          <a:lstStyle/>
          <a:p>
            <a:pPr marL="571500" indent="-571500">
              <a:buFont typeface="Arial" panose="020B0604020202020204" pitchFamily="34" charset="0"/>
              <a:buChar char="•"/>
            </a:pPr>
            <a:r>
              <a:rPr lang="en-US" altLang="zh-CN" dirty="0">
                <a:solidFill>
                  <a:schemeClr val="tx1"/>
                </a:solidFill>
              </a:rPr>
              <a:t>Product Localization</a:t>
            </a:r>
          </a:p>
          <a:p>
            <a:pPr marL="571500" indent="-571500">
              <a:buFont typeface="Arial" panose="020B0604020202020204" pitchFamily="34" charset="0"/>
              <a:buChar char="•"/>
            </a:pPr>
            <a:r>
              <a:rPr lang="en-US" altLang="zh-CN" dirty="0">
                <a:solidFill>
                  <a:schemeClr val="tx1"/>
                </a:solidFill>
              </a:rPr>
              <a:t>Content Localization</a:t>
            </a:r>
          </a:p>
        </p:txBody>
      </p:sp>
      <p:pic>
        <p:nvPicPr>
          <p:cNvPr id="4" name="图片 3">
            <a:extLst>
              <a:ext uri="{FF2B5EF4-FFF2-40B4-BE49-F238E27FC236}">
                <a16:creationId xmlns:a16="http://schemas.microsoft.com/office/drawing/2014/main" id="{78C3EEDD-7DB1-417E-86D0-B9650FD60C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9619" y="5547781"/>
            <a:ext cx="754051" cy="1185916"/>
          </a:xfrm>
          <a:prstGeom prst="rect">
            <a:avLst/>
          </a:prstGeom>
        </p:spPr>
      </p:pic>
      <p:pic>
        <p:nvPicPr>
          <p:cNvPr id="2" name="Picture 1">
            <a:hlinkClick r:id="rId4"/>
            <a:extLst>
              <a:ext uri="{FF2B5EF4-FFF2-40B4-BE49-F238E27FC236}">
                <a16:creationId xmlns:a16="http://schemas.microsoft.com/office/drawing/2014/main" id="{4584173C-1352-4ED7-BFED-A5CD03F5DDE7}"/>
              </a:ext>
            </a:extLst>
          </p:cNvPr>
          <p:cNvPicPr>
            <a:picLocks noChangeAspect="1"/>
          </p:cNvPicPr>
          <p:nvPr/>
        </p:nvPicPr>
        <p:blipFill>
          <a:blip r:embed="rId5"/>
          <a:stretch>
            <a:fillRect/>
          </a:stretch>
        </p:blipFill>
        <p:spPr>
          <a:xfrm>
            <a:off x="2834640" y="3377144"/>
            <a:ext cx="5889307" cy="3026514"/>
          </a:xfrm>
          <a:prstGeom prst="rect">
            <a:avLst/>
          </a:prstGeom>
          <a:ln>
            <a:solidFill>
              <a:srgbClr val="FFFF00"/>
            </a:solidFill>
          </a:ln>
        </p:spPr>
      </p:pic>
      <p:sp>
        <p:nvSpPr>
          <p:cNvPr id="7" name="TextBox 6">
            <a:extLst>
              <a:ext uri="{FF2B5EF4-FFF2-40B4-BE49-F238E27FC236}">
                <a16:creationId xmlns:a16="http://schemas.microsoft.com/office/drawing/2014/main" id="{B3FB36C1-ACAB-4235-88BE-F456CC38AA35}"/>
              </a:ext>
            </a:extLst>
          </p:cNvPr>
          <p:cNvSpPr txBox="1"/>
          <p:nvPr/>
        </p:nvSpPr>
        <p:spPr>
          <a:xfrm>
            <a:off x="7543800" y="1719012"/>
            <a:ext cx="4293128" cy="1323439"/>
          </a:xfrm>
          <a:prstGeom prst="rect">
            <a:avLst/>
          </a:prstGeom>
          <a:solidFill>
            <a:schemeClr val="accent1">
              <a:lumMod val="20000"/>
              <a:lumOff val="80000"/>
            </a:schemeClr>
          </a:solidFill>
        </p:spPr>
        <p:txBody>
          <a:bodyPr wrap="square" rtlCol="0">
            <a:spAutoFit/>
          </a:bodyPr>
          <a:lstStyle/>
          <a:p>
            <a:r>
              <a:rPr lang="en-US" sz="1600" dirty="0"/>
              <a:t>Reference: </a:t>
            </a:r>
            <a:endParaRPr lang="en-US" sz="1600" dirty="0">
              <a:solidFill>
                <a:srgbClr val="FF0000"/>
              </a:solidFill>
            </a:endParaRPr>
          </a:p>
          <a:p>
            <a:pPr lvl="0">
              <a:defRPr/>
            </a:pPr>
            <a:r>
              <a:rPr lang="en-US" altLang="zh-CN" sz="1600" dirty="0">
                <a:hlinkClick r:id="rId6"/>
              </a:rPr>
              <a:t>https://github.com/Microsoft/localization/wiki</a:t>
            </a:r>
            <a:r>
              <a:rPr lang="en-US" altLang="zh-CN" sz="1600" dirty="0"/>
              <a:t> </a:t>
            </a:r>
            <a:r>
              <a:rPr lang="en-US" altLang="zh-CN" sz="1600" dirty="0">
                <a:solidFill>
                  <a:srgbClr val="FF0000"/>
                </a:solidFill>
              </a:rPr>
              <a:t>(English)</a:t>
            </a:r>
          </a:p>
          <a:p>
            <a:r>
              <a:rPr lang="en-US" sz="1600" dirty="0">
                <a:hlinkClick r:id="rId4"/>
              </a:rPr>
              <a:t>https://www.ithome.com.tw/news/114637</a:t>
            </a:r>
            <a:r>
              <a:rPr lang="en-US" sz="1600" dirty="0"/>
              <a:t> </a:t>
            </a:r>
            <a:r>
              <a:rPr lang="en-US" sz="1600" dirty="0">
                <a:solidFill>
                  <a:srgbClr val="FF0000"/>
                </a:solidFill>
              </a:rPr>
              <a:t>(Chinese)</a:t>
            </a:r>
          </a:p>
        </p:txBody>
      </p:sp>
    </p:spTree>
    <p:extLst>
      <p:ext uri="{BB962C8B-B14F-4D97-AF65-F5344CB8AC3E}">
        <p14:creationId xmlns:p14="http://schemas.microsoft.com/office/powerpoint/2010/main" val="2581468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Open Source Product Localization</a:t>
            </a:r>
            <a:endParaRPr lang="zh-CN" altLang="en-US" dirty="0"/>
          </a:p>
        </p:txBody>
      </p:sp>
    </p:spTree>
    <p:extLst>
      <p:ext uri="{BB962C8B-B14F-4D97-AF65-F5344CB8AC3E}">
        <p14:creationId xmlns:p14="http://schemas.microsoft.com/office/powerpoint/2010/main" val="2405289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Product Localization</a:t>
            </a:r>
            <a:endParaRPr lang="zh-CN" altLang="en-US" dirty="0"/>
          </a:p>
        </p:txBody>
      </p:sp>
      <p:pic>
        <p:nvPicPr>
          <p:cNvPr id="4" name="图片 3">
            <a:extLst>
              <a:ext uri="{FF2B5EF4-FFF2-40B4-BE49-F238E27FC236}">
                <a16:creationId xmlns:a16="http://schemas.microsoft.com/office/drawing/2014/main" id="{78C3EEDD-7DB1-417E-86D0-B9650FD60C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9619" y="5547781"/>
            <a:ext cx="754051" cy="1185916"/>
          </a:xfrm>
          <a:prstGeom prst="rect">
            <a:avLst/>
          </a:prstGeom>
        </p:spPr>
      </p:pic>
      <p:pic>
        <p:nvPicPr>
          <p:cNvPr id="7" name="Picture 6">
            <a:extLst>
              <a:ext uri="{FF2B5EF4-FFF2-40B4-BE49-F238E27FC236}">
                <a16:creationId xmlns:a16="http://schemas.microsoft.com/office/drawing/2014/main" id="{DABFF136-8963-4871-B269-522A5F2AE6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7078" y="3334258"/>
            <a:ext cx="3573663" cy="2369803"/>
          </a:xfrm>
          <a:prstGeom prst="rect">
            <a:avLst/>
          </a:prstGeom>
        </p:spPr>
      </p:pic>
      <p:pic>
        <p:nvPicPr>
          <p:cNvPr id="8" name="Picture 7">
            <a:extLst>
              <a:ext uri="{FF2B5EF4-FFF2-40B4-BE49-F238E27FC236}">
                <a16:creationId xmlns:a16="http://schemas.microsoft.com/office/drawing/2014/main" id="{1C27526A-539F-41F4-831F-4C62EF2B1E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1642" y="4487554"/>
            <a:ext cx="3522816" cy="1877290"/>
          </a:xfrm>
          <a:prstGeom prst="rect">
            <a:avLst/>
          </a:prstGeom>
        </p:spPr>
      </p:pic>
      <p:pic>
        <p:nvPicPr>
          <p:cNvPr id="10" name="Content Placeholder 5">
            <a:extLst>
              <a:ext uri="{FF2B5EF4-FFF2-40B4-BE49-F238E27FC236}">
                <a16:creationId xmlns:a16="http://schemas.microsoft.com/office/drawing/2014/main" id="{3A00F523-13DF-4343-A869-0ABF5FFF6D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6924" y="2596845"/>
            <a:ext cx="3577161" cy="601613"/>
          </a:xfrm>
          <a:prstGeom prst="rect">
            <a:avLst/>
          </a:prstGeom>
        </p:spPr>
      </p:pic>
      <p:pic>
        <p:nvPicPr>
          <p:cNvPr id="11" name="Picture 10">
            <a:extLst>
              <a:ext uri="{FF2B5EF4-FFF2-40B4-BE49-F238E27FC236}">
                <a16:creationId xmlns:a16="http://schemas.microsoft.com/office/drawing/2014/main" id="{372140F3-5771-4BF4-9CB9-04B689992A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94458" y="3669544"/>
            <a:ext cx="3609352" cy="1013998"/>
          </a:xfrm>
          <a:prstGeom prst="rect">
            <a:avLst/>
          </a:prstGeom>
        </p:spPr>
      </p:pic>
      <p:pic>
        <p:nvPicPr>
          <p:cNvPr id="12" name="Picture 11">
            <a:extLst>
              <a:ext uri="{FF2B5EF4-FFF2-40B4-BE49-F238E27FC236}">
                <a16:creationId xmlns:a16="http://schemas.microsoft.com/office/drawing/2014/main" id="{C89F0902-1010-4171-B341-7D6E3F079D6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70622" y="6084070"/>
            <a:ext cx="2857500" cy="600075"/>
          </a:xfrm>
          <a:prstGeom prst="rect">
            <a:avLst/>
          </a:prstGeom>
        </p:spPr>
      </p:pic>
      <p:pic>
        <p:nvPicPr>
          <p:cNvPr id="13" name="Picture 12">
            <a:extLst>
              <a:ext uri="{FF2B5EF4-FFF2-40B4-BE49-F238E27FC236}">
                <a16:creationId xmlns:a16="http://schemas.microsoft.com/office/drawing/2014/main" id="{B8BCFCC0-056A-42A2-AD9C-A0B80392908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88107" y="1628194"/>
            <a:ext cx="2710041" cy="2710041"/>
          </a:xfrm>
          <a:prstGeom prst="rect">
            <a:avLst/>
          </a:prstGeom>
        </p:spPr>
      </p:pic>
      <p:pic>
        <p:nvPicPr>
          <p:cNvPr id="14" name="Picture 13">
            <a:extLst>
              <a:ext uri="{FF2B5EF4-FFF2-40B4-BE49-F238E27FC236}">
                <a16:creationId xmlns:a16="http://schemas.microsoft.com/office/drawing/2014/main" id="{2CBFD34C-896B-4F5C-87DB-42CBE6B61B7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00577" y="4683542"/>
            <a:ext cx="2895600" cy="695325"/>
          </a:xfrm>
          <a:prstGeom prst="rect">
            <a:avLst/>
          </a:prstGeom>
        </p:spPr>
      </p:pic>
      <p:pic>
        <p:nvPicPr>
          <p:cNvPr id="16" name="Picture 15">
            <a:extLst>
              <a:ext uri="{FF2B5EF4-FFF2-40B4-BE49-F238E27FC236}">
                <a16:creationId xmlns:a16="http://schemas.microsoft.com/office/drawing/2014/main" id="{C2352D3A-264B-4520-BF28-B7C3E0D364B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41370" y="1765275"/>
            <a:ext cx="2953077" cy="738269"/>
          </a:xfrm>
          <a:prstGeom prst="rect">
            <a:avLst/>
          </a:prstGeom>
        </p:spPr>
      </p:pic>
      <p:sp>
        <p:nvSpPr>
          <p:cNvPr id="17" name="TextBox 16">
            <a:extLst>
              <a:ext uri="{FF2B5EF4-FFF2-40B4-BE49-F238E27FC236}">
                <a16:creationId xmlns:a16="http://schemas.microsoft.com/office/drawing/2014/main" id="{B3318316-2D20-4C27-B6FC-899FB7E43045}"/>
              </a:ext>
            </a:extLst>
          </p:cNvPr>
          <p:cNvSpPr txBox="1"/>
          <p:nvPr/>
        </p:nvSpPr>
        <p:spPr>
          <a:xfrm>
            <a:off x="10199278" y="2719449"/>
            <a:ext cx="690393" cy="307777"/>
          </a:xfrm>
          <a:prstGeom prst="rect">
            <a:avLst/>
          </a:prstGeom>
          <a:noFill/>
        </p:spPr>
        <p:txBody>
          <a:bodyPr wrap="square" rtlCol="0">
            <a:spAutoFit/>
          </a:bodyPr>
          <a:lstStyle/>
          <a:p>
            <a:r>
              <a:rPr lang="zh-TW" altLang="en-US" sz="1400" b="1" dirty="0">
                <a:solidFill>
                  <a:srgbClr val="FF0000"/>
                </a:solidFill>
                <a:effectLst>
                  <a:outerShdw blurRad="38100" dist="38100" dir="2700000" algn="tl">
                    <a:srgbClr val="000000">
                      <a:alpha val="43137"/>
                    </a:srgbClr>
                  </a:outerShdw>
                </a:effectLst>
                <a:latin typeface="Microsoft JhengHei Light" panose="020B0304030504040204" pitchFamily="34" charset="-120"/>
                <a:ea typeface="Microsoft JhengHei Light" panose="020B0304030504040204" pitchFamily="34" charset="-120"/>
              </a:rPr>
              <a:t>你好</a:t>
            </a:r>
            <a:endParaRPr lang="en-US" sz="1400" b="1" dirty="0">
              <a:solidFill>
                <a:srgbClr val="FF0000"/>
              </a:solidFill>
              <a:effectLst>
                <a:outerShdw blurRad="38100" dist="38100" dir="2700000" algn="tl">
                  <a:srgbClr val="000000">
                    <a:alpha val="43137"/>
                  </a:srgbClr>
                </a:outerShdw>
              </a:effectLst>
              <a:latin typeface="Microsoft JhengHei Light" panose="020B0304030504040204" pitchFamily="34" charset="-120"/>
              <a:ea typeface="Microsoft JhengHei Light" panose="020B0304030504040204" pitchFamily="34" charset="-120"/>
            </a:endParaRPr>
          </a:p>
        </p:txBody>
      </p:sp>
    </p:spTree>
    <p:extLst>
      <p:ext uri="{BB962C8B-B14F-4D97-AF65-F5344CB8AC3E}">
        <p14:creationId xmlns:p14="http://schemas.microsoft.com/office/powerpoint/2010/main" val="1914807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Open Source Product Localization </a:t>
            </a:r>
            <a:endParaRPr lang="zh-CN" altLang="en-US" dirty="0"/>
          </a:p>
        </p:txBody>
      </p:sp>
      <p:pic>
        <p:nvPicPr>
          <p:cNvPr id="8" name="图片 7">
            <a:extLst>
              <a:ext uri="{FF2B5EF4-FFF2-40B4-BE49-F238E27FC236}">
                <a16:creationId xmlns:a16="http://schemas.microsoft.com/office/drawing/2014/main" id="{0391970A-843B-452A-A988-54123B8401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9619" y="5547781"/>
            <a:ext cx="754051" cy="1185916"/>
          </a:xfrm>
          <a:prstGeom prst="rect">
            <a:avLst/>
          </a:prstGeom>
        </p:spPr>
      </p:pic>
      <p:pic>
        <p:nvPicPr>
          <p:cNvPr id="11" name="图片 10">
            <a:extLst>
              <a:ext uri="{FF2B5EF4-FFF2-40B4-BE49-F238E27FC236}">
                <a16:creationId xmlns:a16="http://schemas.microsoft.com/office/drawing/2014/main" id="{087A48FA-98EC-4761-9B8D-D959100C76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75340" y="311126"/>
            <a:ext cx="1711859" cy="365230"/>
          </a:xfrm>
          <a:prstGeom prst="rect">
            <a:avLst/>
          </a:prstGeom>
        </p:spPr>
      </p:pic>
      <p:sp>
        <p:nvSpPr>
          <p:cNvPr id="13" name="内容占位符 12">
            <a:extLst>
              <a:ext uri="{FF2B5EF4-FFF2-40B4-BE49-F238E27FC236}">
                <a16:creationId xmlns:a16="http://schemas.microsoft.com/office/drawing/2014/main" id="{DE3990AA-E90B-4F72-9BAE-3CA285964D63}"/>
              </a:ext>
            </a:extLst>
          </p:cNvPr>
          <p:cNvSpPr>
            <a:spLocks noGrp="1"/>
          </p:cNvSpPr>
          <p:nvPr>
            <p:ph idx="1"/>
          </p:nvPr>
        </p:nvSpPr>
        <p:spPr>
          <a:xfrm>
            <a:off x="537949" y="1719013"/>
            <a:ext cx="11349250" cy="4346508"/>
          </a:xfrm>
        </p:spPr>
        <p:txBody>
          <a:bodyPr>
            <a:normAutofit fontScale="70000" lnSpcReduction="20000"/>
          </a:bodyPr>
          <a:lstStyle/>
          <a:p>
            <a:r>
              <a:rPr lang="en-US" altLang="zh-CN" sz="3400" b="1" dirty="0"/>
              <a:t>SQL on Linux Tools</a:t>
            </a:r>
          </a:p>
          <a:p>
            <a:pPr marL="571500" indent="-571500">
              <a:buFont typeface="Arial" panose="020B0604020202020204" pitchFamily="34" charset="0"/>
              <a:buChar char="•"/>
            </a:pPr>
            <a:r>
              <a:rPr lang="en-US" altLang="zh-CN" sz="3400" dirty="0">
                <a:solidFill>
                  <a:schemeClr val="tx1"/>
                </a:solidFill>
              </a:rPr>
              <a:t>Localized in 10 languages by Communities (including Simplified Chinese) </a:t>
            </a:r>
          </a:p>
          <a:p>
            <a:pPr marL="571500" indent="-571500">
              <a:buFont typeface="Arial" panose="020B0604020202020204" pitchFamily="34" charset="0"/>
              <a:buChar char="•"/>
            </a:pPr>
            <a:r>
              <a:rPr lang="en-US" altLang="zh-CN" sz="3400" dirty="0">
                <a:solidFill>
                  <a:schemeClr val="tx1"/>
                </a:solidFill>
              </a:rPr>
              <a:t>First General Availability release on May 2</a:t>
            </a:r>
            <a:r>
              <a:rPr lang="en-US" altLang="zh-CN" sz="3400" baseline="30000" dirty="0">
                <a:solidFill>
                  <a:schemeClr val="tx1"/>
                </a:solidFill>
              </a:rPr>
              <a:t>nd</a:t>
            </a:r>
            <a:r>
              <a:rPr lang="en-US" altLang="zh-CN" sz="3400" dirty="0">
                <a:solidFill>
                  <a:schemeClr val="tx1"/>
                </a:solidFill>
              </a:rPr>
              <a:t>, 2017 with updates planned </a:t>
            </a:r>
            <a:r>
              <a:rPr lang="en-US" altLang="zh-CN" sz="3400" dirty="0">
                <a:solidFill>
                  <a:srgbClr val="FF0000"/>
                </a:solidFill>
              </a:rPr>
              <a:t>every 4 – 6 weeks</a:t>
            </a:r>
            <a:endParaRPr lang="en-US" altLang="zh-CN" sz="3400" dirty="0"/>
          </a:p>
          <a:p>
            <a:endParaRPr lang="en-US" altLang="zh-CN" sz="3400" b="1" dirty="0"/>
          </a:p>
          <a:p>
            <a:r>
              <a:rPr lang="en-US" altLang="zh-CN" sz="3400" b="1" dirty="0"/>
              <a:t>VS Code</a:t>
            </a:r>
          </a:p>
          <a:p>
            <a:pPr marL="571500" indent="-571500">
              <a:buFont typeface="Arial" panose="020B0604020202020204" pitchFamily="34" charset="0"/>
              <a:buChar char="•"/>
            </a:pPr>
            <a:r>
              <a:rPr lang="en-US" altLang="zh-CN" sz="3400" dirty="0">
                <a:solidFill>
                  <a:schemeClr val="tx1"/>
                </a:solidFill>
              </a:rPr>
              <a:t>Localized in 17 languages by Communities (including Simplified Chinese)</a:t>
            </a:r>
          </a:p>
          <a:p>
            <a:pPr marL="571500" indent="-571500">
              <a:buFont typeface="Arial" panose="020B0604020202020204" pitchFamily="34" charset="0"/>
              <a:buChar char="•"/>
            </a:pPr>
            <a:r>
              <a:rPr lang="en-US" altLang="zh-CN" sz="3400" dirty="0">
                <a:solidFill>
                  <a:schemeClr val="tx1"/>
                </a:solidFill>
              </a:rPr>
              <a:t>First General Availability release May 5</a:t>
            </a:r>
            <a:r>
              <a:rPr lang="en-US" altLang="zh-CN" sz="3400" baseline="30000" dirty="0">
                <a:solidFill>
                  <a:schemeClr val="tx1"/>
                </a:solidFill>
              </a:rPr>
              <a:t>th</a:t>
            </a:r>
            <a:r>
              <a:rPr lang="en-US" altLang="zh-CN" sz="3400" dirty="0">
                <a:solidFill>
                  <a:schemeClr val="tx1"/>
                </a:solidFill>
              </a:rPr>
              <a:t>, 2017 with updates planned </a:t>
            </a:r>
            <a:r>
              <a:rPr lang="en-US" altLang="zh-CN" sz="3400" dirty="0">
                <a:solidFill>
                  <a:srgbClr val="FF0000"/>
                </a:solidFill>
              </a:rPr>
              <a:t>every 4 weeks</a:t>
            </a:r>
            <a:endParaRPr lang="en-US" altLang="zh-CN" sz="3400" dirty="0"/>
          </a:p>
          <a:p>
            <a:endParaRPr lang="en-US" altLang="zh-CN" sz="3400" b="1" dirty="0"/>
          </a:p>
          <a:p>
            <a:r>
              <a:rPr lang="en-US" altLang="zh-CN" sz="3400" b="1" dirty="0"/>
              <a:t>Team Explorer Everywhere</a:t>
            </a:r>
          </a:p>
          <a:p>
            <a:pPr marL="571500" indent="-571500">
              <a:buFont typeface="Arial" panose="020B0604020202020204" pitchFamily="34" charset="0"/>
              <a:buChar char="•"/>
            </a:pPr>
            <a:r>
              <a:rPr lang="en-US" altLang="zh-CN" sz="3400" dirty="0">
                <a:solidFill>
                  <a:schemeClr val="tx1"/>
                </a:solidFill>
              </a:rPr>
              <a:t>Localized in 9 languages (including Simplified Chinese)</a:t>
            </a:r>
          </a:p>
          <a:p>
            <a:pPr marL="571500" indent="-571500">
              <a:buFont typeface="Arial" panose="020B0604020202020204" pitchFamily="34" charset="0"/>
              <a:buChar char="•"/>
            </a:pPr>
            <a:r>
              <a:rPr lang="en-US" altLang="zh-CN" sz="3400" dirty="0">
                <a:solidFill>
                  <a:schemeClr val="tx1"/>
                </a:solidFill>
              </a:rPr>
              <a:t>First release in mid February – </a:t>
            </a:r>
            <a:r>
              <a:rPr lang="en-US" altLang="zh-CN" sz="3400" dirty="0">
                <a:solidFill>
                  <a:srgbClr val="FF0000"/>
                </a:solidFill>
              </a:rPr>
              <a:t>on demand update cadence</a:t>
            </a:r>
          </a:p>
        </p:txBody>
      </p:sp>
      <p:sp>
        <p:nvSpPr>
          <p:cNvPr id="6" name="TextBox 5">
            <a:extLst>
              <a:ext uri="{FF2B5EF4-FFF2-40B4-BE49-F238E27FC236}">
                <a16:creationId xmlns:a16="http://schemas.microsoft.com/office/drawing/2014/main" id="{6785E7BB-CE24-4B28-A4FE-C778C6A1FBA4}"/>
              </a:ext>
            </a:extLst>
          </p:cNvPr>
          <p:cNvSpPr txBox="1"/>
          <p:nvPr/>
        </p:nvSpPr>
        <p:spPr>
          <a:xfrm>
            <a:off x="3037472" y="5963660"/>
            <a:ext cx="5477136" cy="830997"/>
          </a:xfrm>
          <a:prstGeom prst="rect">
            <a:avLst/>
          </a:prstGeom>
          <a:solidFill>
            <a:schemeClr val="accent1">
              <a:lumMod val="20000"/>
              <a:lumOff val="80000"/>
            </a:schemeClr>
          </a:solidFill>
        </p:spPr>
        <p:txBody>
          <a:bodyPr wrap="square" rtlCol="0">
            <a:spAutoFit/>
          </a:bodyPr>
          <a:lstStyle/>
          <a:p>
            <a:r>
              <a:rPr lang="en-US" sz="1600" dirty="0"/>
              <a:t>Reference: </a:t>
            </a:r>
            <a:endParaRPr lang="en-US" sz="1600" dirty="0">
              <a:solidFill>
                <a:srgbClr val="FF0000"/>
              </a:solidFill>
            </a:endParaRPr>
          </a:p>
          <a:p>
            <a:r>
              <a:rPr lang="en-US" sz="1600" dirty="0">
                <a:solidFill>
                  <a:srgbClr val="FF0000"/>
                </a:solidFill>
                <a:hlinkClick r:id="rId5"/>
              </a:rPr>
              <a:t>http://aka.ms/osscn</a:t>
            </a:r>
            <a:r>
              <a:rPr lang="en-US" sz="1600" dirty="0">
                <a:solidFill>
                  <a:srgbClr val="FF0000"/>
                </a:solidFill>
              </a:rPr>
              <a:t> (Simplified Chinese)</a:t>
            </a:r>
          </a:p>
          <a:p>
            <a:r>
              <a:rPr lang="en-US" altLang="zh-CN" sz="1600" dirty="0">
                <a:hlinkClick r:id="rId6"/>
              </a:rPr>
              <a:t>https://github.com/Microsoft/localization/wiki</a:t>
            </a:r>
            <a:r>
              <a:rPr lang="en-US" altLang="zh-CN" sz="1600" dirty="0"/>
              <a:t> </a:t>
            </a:r>
            <a:r>
              <a:rPr lang="en-US" altLang="zh-CN" sz="1600" dirty="0">
                <a:solidFill>
                  <a:srgbClr val="FF0000"/>
                </a:solidFill>
              </a:rPr>
              <a:t>(English)</a:t>
            </a:r>
          </a:p>
        </p:txBody>
      </p:sp>
    </p:spTree>
    <p:extLst>
      <p:ext uri="{BB962C8B-B14F-4D97-AF65-F5344CB8AC3E}">
        <p14:creationId xmlns:p14="http://schemas.microsoft.com/office/powerpoint/2010/main" val="1078349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How to Participate?</a:t>
            </a:r>
            <a:endParaRPr lang="zh-CN" altLang="en-US" dirty="0"/>
          </a:p>
        </p:txBody>
      </p:sp>
    </p:spTree>
    <p:extLst>
      <p:ext uri="{BB962C8B-B14F-4D97-AF65-F5344CB8AC3E}">
        <p14:creationId xmlns:p14="http://schemas.microsoft.com/office/powerpoint/2010/main" val="3076646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63BBA3-A0F5-42D0-B565-1C5E1B46A34F}"/>
              </a:ext>
            </a:extLst>
          </p:cNvPr>
          <p:cNvPicPr>
            <a:picLocks noChangeAspect="1"/>
          </p:cNvPicPr>
          <p:nvPr/>
        </p:nvPicPr>
        <p:blipFill>
          <a:blip r:embed="rId3"/>
          <a:stretch>
            <a:fillRect/>
          </a:stretch>
        </p:blipFill>
        <p:spPr>
          <a:xfrm>
            <a:off x="170845" y="2116235"/>
            <a:ext cx="6365763" cy="3222404"/>
          </a:xfrm>
          <a:prstGeom prst="rect">
            <a:avLst/>
          </a:prstGeom>
          <a:ln>
            <a:solidFill>
              <a:srgbClr val="FFFF00"/>
            </a:solidFill>
          </a:ln>
        </p:spPr>
      </p:pic>
      <p:sp>
        <p:nvSpPr>
          <p:cNvPr id="3" name="标题 2"/>
          <p:cNvSpPr>
            <a:spLocks noGrp="1"/>
          </p:cNvSpPr>
          <p:nvPr>
            <p:ph type="title"/>
          </p:nvPr>
        </p:nvSpPr>
        <p:spPr/>
        <p:txBody>
          <a:bodyPr/>
          <a:lstStyle/>
          <a:p>
            <a:r>
              <a:rPr lang="en-US" altLang="zh-CN" dirty="0"/>
              <a:t>New with </a:t>
            </a:r>
            <a:r>
              <a:rPr lang="en-US" altLang="zh-CN" dirty="0" err="1"/>
              <a:t>Transifex</a:t>
            </a:r>
            <a:endParaRPr lang="zh-CN" altLang="en-US" dirty="0"/>
          </a:p>
        </p:txBody>
      </p:sp>
      <p:pic>
        <p:nvPicPr>
          <p:cNvPr id="8" name="图片 7">
            <a:extLst>
              <a:ext uri="{FF2B5EF4-FFF2-40B4-BE49-F238E27FC236}">
                <a16:creationId xmlns:a16="http://schemas.microsoft.com/office/drawing/2014/main" id="{0391970A-843B-452A-A988-54123B84016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619" y="5547781"/>
            <a:ext cx="754051" cy="1185916"/>
          </a:xfrm>
          <a:prstGeom prst="rect">
            <a:avLst/>
          </a:prstGeom>
        </p:spPr>
      </p:pic>
      <p:pic>
        <p:nvPicPr>
          <p:cNvPr id="11" name="图片 10">
            <a:extLst>
              <a:ext uri="{FF2B5EF4-FFF2-40B4-BE49-F238E27FC236}">
                <a16:creationId xmlns:a16="http://schemas.microsoft.com/office/drawing/2014/main" id="{087A48FA-98EC-4761-9B8D-D959100C763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75340" y="311126"/>
            <a:ext cx="1711859" cy="365230"/>
          </a:xfrm>
          <a:prstGeom prst="rect">
            <a:avLst/>
          </a:prstGeom>
        </p:spPr>
      </p:pic>
      <p:pic>
        <p:nvPicPr>
          <p:cNvPr id="7" name="Picture 6">
            <a:extLst>
              <a:ext uri="{FF2B5EF4-FFF2-40B4-BE49-F238E27FC236}">
                <a16:creationId xmlns:a16="http://schemas.microsoft.com/office/drawing/2014/main" id="{66D156D7-5331-45B9-9CFF-EB2F6B487309}"/>
              </a:ext>
            </a:extLst>
          </p:cNvPr>
          <p:cNvPicPr>
            <a:picLocks noChangeAspect="1"/>
          </p:cNvPicPr>
          <p:nvPr/>
        </p:nvPicPr>
        <p:blipFill>
          <a:blip r:embed="rId6"/>
          <a:stretch>
            <a:fillRect/>
          </a:stretch>
        </p:blipFill>
        <p:spPr>
          <a:xfrm>
            <a:off x="7257327" y="1359616"/>
            <a:ext cx="3441391" cy="3412011"/>
          </a:xfrm>
          <a:prstGeom prst="rect">
            <a:avLst/>
          </a:prstGeom>
          <a:ln>
            <a:solidFill>
              <a:srgbClr val="FFFF00"/>
            </a:solidFill>
          </a:ln>
          <a:effectLst>
            <a:outerShdw blurRad="50800" dist="38100" dir="2700000" algn="tl" rotWithShape="0">
              <a:prstClr val="black">
                <a:alpha val="40000"/>
              </a:prstClr>
            </a:outerShdw>
          </a:effectLst>
        </p:spPr>
      </p:pic>
      <p:sp>
        <p:nvSpPr>
          <p:cNvPr id="10" name="Rectangle: Rounded Corners 9">
            <a:extLst>
              <a:ext uri="{FF2B5EF4-FFF2-40B4-BE49-F238E27FC236}">
                <a16:creationId xmlns:a16="http://schemas.microsoft.com/office/drawing/2014/main" id="{F76FFB83-F5C6-4AB0-A9C9-CEBFA49839B7}"/>
              </a:ext>
            </a:extLst>
          </p:cNvPr>
          <p:cNvSpPr/>
          <p:nvPr/>
        </p:nvSpPr>
        <p:spPr>
          <a:xfrm>
            <a:off x="5438899" y="2450226"/>
            <a:ext cx="513796" cy="3661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114"/>
            <a:endParaRPr lang="en-US" sz="1795" kern="0" dirty="0">
              <a:solidFill>
                <a:sysClr val="windowText" lastClr="000000"/>
              </a:solidFill>
            </a:endParaRPr>
          </a:p>
        </p:txBody>
      </p:sp>
      <p:sp>
        <p:nvSpPr>
          <p:cNvPr id="12" name="Content Placeholder 2">
            <a:extLst>
              <a:ext uri="{FF2B5EF4-FFF2-40B4-BE49-F238E27FC236}">
                <a16:creationId xmlns:a16="http://schemas.microsoft.com/office/drawing/2014/main" id="{9F2D36E7-3AD4-463B-BF38-5F4360515C09}"/>
              </a:ext>
            </a:extLst>
          </p:cNvPr>
          <p:cNvSpPr txBox="1">
            <a:spLocks/>
          </p:cNvSpPr>
          <p:nvPr/>
        </p:nvSpPr>
        <p:spPr>
          <a:xfrm>
            <a:off x="6776848" y="3999091"/>
            <a:ext cx="3564937" cy="2459515"/>
          </a:xfrm>
          <a:prstGeom prst="rect">
            <a:avLst/>
          </a:prstGeom>
          <a:solidFill>
            <a:schemeClr val="accent4">
              <a:lumMod val="20000"/>
              <a:lumOff val="80000"/>
              <a:alpha val="50000"/>
            </a:schemeClr>
          </a:solidFill>
        </p:spPr>
        <p:txBody>
          <a:bodyPr vert="horz" lIns="91214" tIns="45607" rIns="91214" bIns="45607"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2114">
              <a:spcBef>
                <a:spcPts val="998"/>
              </a:spcBef>
              <a:buNone/>
            </a:pPr>
            <a:r>
              <a:rPr lang="en-US" sz="2400" b="1" dirty="0">
                <a:solidFill>
                  <a:srgbClr val="FF0000"/>
                </a:solidFill>
                <a:latin typeface="Microsoft YaHei" panose="020B0503020204020204" pitchFamily="34" charset="-122"/>
                <a:ea typeface="Microsoft YaHei" panose="020B0503020204020204" pitchFamily="34" charset="-122"/>
              </a:rPr>
              <a:t>2. </a:t>
            </a:r>
            <a:r>
              <a:rPr lang="en-US" sz="2400" dirty="0">
                <a:latin typeface="Microsoft YaHei" panose="020B0503020204020204" pitchFamily="34" charset="-122"/>
                <a:ea typeface="Microsoft YaHei" panose="020B0503020204020204" pitchFamily="34" charset="-122"/>
              </a:rPr>
              <a:t>If you are new with Transifex, you may create an account here or you may login with your </a:t>
            </a:r>
            <a:r>
              <a:rPr lang="en-US" sz="2400" b="1" dirty="0">
                <a:latin typeface="Microsoft YaHei" panose="020B0503020204020204" pitchFamily="34" charset="-122"/>
                <a:ea typeface="Microsoft YaHei" panose="020B0503020204020204" pitchFamily="34" charset="-122"/>
              </a:rPr>
              <a:t>GitHub</a:t>
            </a:r>
            <a:r>
              <a:rPr lang="en-US" sz="2400" dirty="0">
                <a:latin typeface="Microsoft YaHei" panose="020B0503020204020204" pitchFamily="34" charset="-122"/>
                <a:ea typeface="Microsoft YaHei" panose="020B0503020204020204" pitchFamily="34" charset="-122"/>
              </a:rPr>
              <a:t>, </a:t>
            </a:r>
            <a:r>
              <a:rPr lang="en-US" sz="2400" b="1" dirty="0">
                <a:latin typeface="Microsoft YaHei" panose="020B0503020204020204" pitchFamily="34" charset="-122"/>
                <a:ea typeface="Microsoft YaHei" panose="020B0503020204020204" pitchFamily="34" charset="-122"/>
              </a:rPr>
              <a:t>Google</a:t>
            </a:r>
            <a:r>
              <a:rPr lang="en-US" sz="2400" dirty="0">
                <a:latin typeface="Microsoft YaHei" panose="020B0503020204020204" pitchFamily="34" charset="-122"/>
                <a:ea typeface="Microsoft YaHei" panose="020B0503020204020204" pitchFamily="34" charset="-122"/>
              </a:rPr>
              <a:t> or </a:t>
            </a:r>
            <a:r>
              <a:rPr lang="en-US" sz="2400" b="1" dirty="0">
                <a:latin typeface="Microsoft YaHei" panose="020B0503020204020204" pitchFamily="34" charset="-122"/>
                <a:ea typeface="Microsoft YaHei" panose="020B0503020204020204" pitchFamily="34" charset="-122"/>
              </a:rPr>
              <a:t>LinkedIn</a:t>
            </a:r>
            <a:r>
              <a:rPr lang="en-US" sz="2400" dirty="0">
                <a:latin typeface="Microsoft YaHei" panose="020B0503020204020204" pitchFamily="34" charset="-122"/>
                <a:ea typeface="Microsoft YaHei" panose="020B0503020204020204" pitchFamily="34" charset="-122"/>
              </a:rPr>
              <a:t> account </a:t>
            </a:r>
          </a:p>
        </p:txBody>
      </p:sp>
      <p:sp>
        <p:nvSpPr>
          <p:cNvPr id="14" name="Content Placeholder 2">
            <a:extLst>
              <a:ext uri="{FF2B5EF4-FFF2-40B4-BE49-F238E27FC236}">
                <a16:creationId xmlns:a16="http://schemas.microsoft.com/office/drawing/2014/main" id="{D956F352-FBEB-4339-AF28-835B69AAF6F8}"/>
              </a:ext>
            </a:extLst>
          </p:cNvPr>
          <p:cNvSpPr>
            <a:spLocks noGrp="1"/>
          </p:cNvSpPr>
          <p:nvPr>
            <p:ph idx="1"/>
          </p:nvPr>
        </p:nvSpPr>
        <p:spPr>
          <a:xfrm>
            <a:off x="1927370" y="1729979"/>
            <a:ext cx="3286589" cy="564385"/>
          </a:xfrm>
          <a:solidFill>
            <a:schemeClr val="accent4">
              <a:lumMod val="20000"/>
              <a:lumOff val="80000"/>
              <a:alpha val="50000"/>
            </a:schemeClr>
          </a:solidFill>
        </p:spPr>
        <p:txBody>
          <a:bodyPr>
            <a:normAutofit/>
          </a:bodyPr>
          <a:lstStyle/>
          <a:p>
            <a:pPr marL="0" indent="0">
              <a:buNone/>
            </a:pPr>
            <a:r>
              <a:rPr lang="en-US" sz="2400" b="1" dirty="0">
                <a:solidFill>
                  <a:srgbClr val="FF0000"/>
                </a:solidFill>
              </a:rPr>
              <a:t>1. </a:t>
            </a:r>
            <a:r>
              <a:rPr lang="en-US" sz="2400" dirty="0">
                <a:solidFill>
                  <a:schemeClr val="tx1"/>
                </a:solidFill>
              </a:rPr>
              <a:t>Login to </a:t>
            </a:r>
            <a:r>
              <a:rPr lang="en-US" sz="2400" dirty="0">
                <a:solidFill>
                  <a:schemeClr val="tx1"/>
                </a:solidFill>
                <a:hlinkClick r:id="rId7"/>
              </a:rPr>
              <a:t>Transifex</a:t>
            </a:r>
            <a:endParaRPr lang="en-US" sz="2400" dirty="0">
              <a:solidFill>
                <a:schemeClr val="tx1"/>
              </a:solidFill>
            </a:endParaRPr>
          </a:p>
        </p:txBody>
      </p:sp>
      <p:sp>
        <p:nvSpPr>
          <p:cNvPr id="13" name="Content Placeholder 2">
            <a:extLst>
              <a:ext uri="{FF2B5EF4-FFF2-40B4-BE49-F238E27FC236}">
                <a16:creationId xmlns:a16="http://schemas.microsoft.com/office/drawing/2014/main" id="{358C5983-4EAC-41D2-8775-3B6E08766026}"/>
              </a:ext>
            </a:extLst>
          </p:cNvPr>
          <p:cNvSpPr txBox="1">
            <a:spLocks/>
          </p:cNvSpPr>
          <p:nvPr/>
        </p:nvSpPr>
        <p:spPr>
          <a:xfrm>
            <a:off x="2103043" y="5338639"/>
            <a:ext cx="3056110" cy="564385"/>
          </a:xfrm>
          <a:prstGeom prst="rect">
            <a:avLst/>
          </a:prstGeom>
          <a:solidFill>
            <a:schemeClr val="accent4">
              <a:lumMod val="20000"/>
              <a:lumOff val="80000"/>
              <a:alpha val="50000"/>
            </a:schemeClr>
          </a:solidFill>
        </p:spPr>
        <p:txBody>
          <a:bodyPr>
            <a:normAutofit/>
          </a:bodyPr>
          <a:lstStyle>
            <a:lvl1pPr marL="0" indent="0" algn="l" defTabSz="914400" rtl="0" eaLnBrk="1" latinLnBrk="0" hangingPunct="1">
              <a:lnSpc>
                <a:spcPct val="100000"/>
              </a:lnSpc>
              <a:spcBef>
                <a:spcPts val="0"/>
              </a:spcBef>
              <a:spcAft>
                <a:spcPts val="300"/>
              </a:spcAft>
              <a:buFont typeface="Arial" panose="020B0604020202020204" pitchFamily="34" charset="0"/>
              <a:buNone/>
              <a:defRPr sz="3600" kern="1200">
                <a:solidFill>
                  <a:srgbClr val="0078D7"/>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0"/>
              </a:spcBef>
              <a:spcAft>
                <a:spcPts val="300"/>
              </a:spcAft>
              <a:buFont typeface="Arial" panose="020B0604020202020204" pitchFamily="34" charset="0"/>
              <a:buChar char="•"/>
              <a:defRPr sz="32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0"/>
              </a:spcBef>
              <a:spcAft>
                <a:spcPts val="300"/>
              </a:spcAft>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0"/>
              </a:spcBef>
              <a:spcAft>
                <a:spcPts val="300"/>
              </a:spcAft>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0"/>
              </a:spcBef>
              <a:spcAft>
                <a:spcPts val="300"/>
              </a:spcAft>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tx1"/>
                </a:solidFill>
                <a:hlinkClick r:id="rId8"/>
              </a:rPr>
              <a:t>www.transifex.com</a:t>
            </a:r>
            <a:r>
              <a:rPr lang="en-US" sz="2400" dirty="0">
                <a:solidFill>
                  <a:schemeClr val="tx1"/>
                </a:solidFill>
              </a:rPr>
              <a:t> </a:t>
            </a:r>
          </a:p>
        </p:txBody>
      </p:sp>
    </p:spTree>
    <p:extLst>
      <p:ext uri="{BB962C8B-B14F-4D97-AF65-F5344CB8AC3E}">
        <p14:creationId xmlns:p14="http://schemas.microsoft.com/office/powerpoint/2010/main" val="4232904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Request for Access</a:t>
            </a:r>
            <a:endParaRPr lang="zh-CN" altLang="en-US" dirty="0"/>
          </a:p>
        </p:txBody>
      </p:sp>
      <p:pic>
        <p:nvPicPr>
          <p:cNvPr id="8" name="图片 7">
            <a:extLst>
              <a:ext uri="{FF2B5EF4-FFF2-40B4-BE49-F238E27FC236}">
                <a16:creationId xmlns:a16="http://schemas.microsoft.com/office/drawing/2014/main" id="{0391970A-843B-452A-A988-54123B8401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9619" y="5547781"/>
            <a:ext cx="754051" cy="1185916"/>
          </a:xfrm>
          <a:prstGeom prst="rect">
            <a:avLst/>
          </a:prstGeom>
        </p:spPr>
      </p:pic>
      <p:pic>
        <p:nvPicPr>
          <p:cNvPr id="11" name="图片 10">
            <a:extLst>
              <a:ext uri="{FF2B5EF4-FFF2-40B4-BE49-F238E27FC236}">
                <a16:creationId xmlns:a16="http://schemas.microsoft.com/office/drawing/2014/main" id="{087A48FA-98EC-4761-9B8D-D959100C76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75340" y="311126"/>
            <a:ext cx="1711859" cy="365230"/>
          </a:xfrm>
          <a:prstGeom prst="rect">
            <a:avLst/>
          </a:prstGeom>
        </p:spPr>
      </p:pic>
      <p:pic>
        <p:nvPicPr>
          <p:cNvPr id="13" name="Picture 12">
            <a:extLst>
              <a:ext uri="{FF2B5EF4-FFF2-40B4-BE49-F238E27FC236}">
                <a16:creationId xmlns:a16="http://schemas.microsoft.com/office/drawing/2014/main" id="{C4AE2E8B-6ABE-4EB4-8A53-CBE0E75A6285}"/>
              </a:ext>
            </a:extLst>
          </p:cNvPr>
          <p:cNvPicPr>
            <a:picLocks noChangeAspect="1"/>
          </p:cNvPicPr>
          <p:nvPr/>
        </p:nvPicPr>
        <p:blipFill>
          <a:blip r:embed="rId5"/>
          <a:stretch>
            <a:fillRect/>
          </a:stretch>
        </p:blipFill>
        <p:spPr>
          <a:xfrm>
            <a:off x="5425898" y="1120888"/>
            <a:ext cx="4754518" cy="3426218"/>
          </a:xfrm>
          <a:prstGeom prst="rect">
            <a:avLst/>
          </a:prstGeom>
          <a:ln>
            <a:solidFill>
              <a:srgbClr val="FFFF00"/>
            </a:solidFill>
          </a:ln>
          <a:effectLst>
            <a:outerShdw blurRad="50800" dist="38100" dir="2700000" algn="tl" rotWithShape="0">
              <a:prstClr val="black">
                <a:alpha val="40000"/>
              </a:prstClr>
            </a:outerShdw>
          </a:effectLst>
        </p:spPr>
      </p:pic>
      <p:sp>
        <p:nvSpPr>
          <p:cNvPr id="15" name="Content Placeholder 2">
            <a:extLst>
              <a:ext uri="{FF2B5EF4-FFF2-40B4-BE49-F238E27FC236}">
                <a16:creationId xmlns:a16="http://schemas.microsoft.com/office/drawing/2014/main" id="{67B7314A-2EDB-4458-BA66-A2FA1A5F51F1}"/>
              </a:ext>
            </a:extLst>
          </p:cNvPr>
          <p:cNvSpPr>
            <a:spLocks noGrp="1"/>
          </p:cNvSpPr>
          <p:nvPr>
            <p:ph idx="1"/>
          </p:nvPr>
        </p:nvSpPr>
        <p:spPr>
          <a:xfrm>
            <a:off x="6807249" y="882418"/>
            <a:ext cx="5369670" cy="1196161"/>
          </a:xfrm>
          <a:solidFill>
            <a:schemeClr val="accent4">
              <a:lumMod val="20000"/>
              <a:lumOff val="80000"/>
              <a:alpha val="50000"/>
            </a:schemeClr>
          </a:solidFill>
          <a:ln>
            <a:noFill/>
          </a:ln>
        </p:spPr>
        <p:txBody>
          <a:bodyPr>
            <a:noAutofit/>
          </a:bodyPr>
          <a:lstStyle/>
          <a:p>
            <a:pPr marL="0" indent="0">
              <a:buNone/>
            </a:pPr>
            <a:r>
              <a:rPr lang="en-US" sz="2400" b="1" dirty="0">
                <a:solidFill>
                  <a:srgbClr val="FF0000"/>
                </a:solidFill>
              </a:rPr>
              <a:t>1. </a:t>
            </a:r>
            <a:r>
              <a:rPr lang="en-US" sz="2400" dirty="0">
                <a:solidFill>
                  <a:schemeClr val="tx1"/>
                </a:solidFill>
              </a:rPr>
              <a:t>Search for </a:t>
            </a:r>
            <a:r>
              <a:rPr lang="en-US" sz="2400" b="1" dirty="0">
                <a:solidFill>
                  <a:schemeClr val="tx1"/>
                </a:solidFill>
              </a:rPr>
              <a:t>Microsoft</a:t>
            </a:r>
            <a:r>
              <a:rPr lang="en-US" sz="2400" dirty="0">
                <a:solidFill>
                  <a:schemeClr val="tx1"/>
                </a:solidFill>
              </a:rPr>
              <a:t> and the </a:t>
            </a:r>
            <a:r>
              <a:rPr lang="en-US" sz="2400" b="1" dirty="0">
                <a:solidFill>
                  <a:schemeClr val="tx1"/>
                </a:solidFill>
              </a:rPr>
              <a:t>Project Name </a:t>
            </a:r>
            <a:r>
              <a:rPr lang="en-US" sz="2400" dirty="0">
                <a:solidFill>
                  <a:schemeClr val="tx1"/>
                </a:solidFill>
              </a:rPr>
              <a:t>or you may just go project link directly</a:t>
            </a:r>
          </a:p>
        </p:txBody>
      </p:sp>
      <p:sp>
        <p:nvSpPr>
          <p:cNvPr id="16" name="Rectangle: Rounded Corners 15">
            <a:extLst>
              <a:ext uri="{FF2B5EF4-FFF2-40B4-BE49-F238E27FC236}">
                <a16:creationId xmlns:a16="http://schemas.microsoft.com/office/drawing/2014/main" id="{0C714814-D613-4786-B1B0-24416BBF7E79}"/>
              </a:ext>
            </a:extLst>
          </p:cNvPr>
          <p:cNvSpPr/>
          <p:nvPr/>
        </p:nvSpPr>
        <p:spPr>
          <a:xfrm>
            <a:off x="5467045" y="1218075"/>
            <a:ext cx="1340204" cy="3915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114"/>
            <a:endParaRPr lang="en-US" sz="1795" kern="0" dirty="0">
              <a:solidFill>
                <a:sysClr val="windowText" lastClr="000000"/>
              </a:solidFill>
            </a:endParaRPr>
          </a:p>
        </p:txBody>
      </p:sp>
      <p:pic>
        <p:nvPicPr>
          <p:cNvPr id="17" name="Picture 16">
            <a:extLst>
              <a:ext uri="{FF2B5EF4-FFF2-40B4-BE49-F238E27FC236}">
                <a16:creationId xmlns:a16="http://schemas.microsoft.com/office/drawing/2014/main" id="{52241EDC-2146-4A1A-AF69-FA325A74E701}"/>
              </a:ext>
            </a:extLst>
          </p:cNvPr>
          <p:cNvPicPr>
            <a:picLocks noChangeAspect="1"/>
          </p:cNvPicPr>
          <p:nvPr/>
        </p:nvPicPr>
        <p:blipFill>
          <a:blip r:embed="rId6"/>
          <a:stretch>
            <a:fillRect/>
          </a:stretch>
        </p:blipFill>
        <p:spPr>
          <a:xfrm>
            <a:off x="784247" y="2862233"/>
            <a:ext cx="5092769" cy="2698408"/>
          </a:xfrm>
          <a:prstGeom prst="rect">
            <a:avLst/>
          </a:prstGeom>
          <a:ln>
            <a:solidFill>
              <a:srgbClr val="FFFF00"/>
            </a:solidFill>
          </a:ln>
          <a:effectLst>
            <a:outerShdw blurRad="50800" dist="38100" dir="2700000" algn="tl" rotWithShape="0">
              <a:prstClr val="black">
                <a:alpha val="40000"/>
              </a:prstClr>
            </a:outerShdw>
          </a:effectLst>
        </p:spPr>
      </p:pic>
      <p:sp>
        <p:nvSpPr>
          <p:cNvPr id="18" name="Rectangle: Rounded Corners 17">
            <a:extLst>
              <a:ext uri="{FF2B5EF4-FFF2-40B4-BE49-F238E27FC236}">
                <a16:creationId xmlns:a16="http://schemas.microsoft.com/office/drawing/2014/main" id="{955915BA-A6BE-413B-9DC9-358C7FE460F8}"/>
              </a:ext>
            </a:extLst>
          </p:cNvPr>
          <p:cNvSpPr/>
          <p:nvPr/>
        </p:nvSpPr>
        <p:spPr>
          <a:xfrm>
            <a:off x="4331448" y="4097614"/>
            <a:ext cx="1545568" cy="41252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114"/>
            <a:endParaRPr lang="en-US" sz="1795" kern="0" dirty="0">
              <a:solidFill>
                <a:sysClr val="windowText" lastClr="000000"/>
              </a:solidFill>
            </a:endParaRPr>
          </a:p>
        </p:txBody>
      </p:sp>
      <p:sp>
        <p:nvSpPr>
          <p:cNvPr id="19" name="Content Placeholder 2">
            <a:extLst>
              <a:ext uri="{FF2B5EF4-FFF2-40B4-BE49-F238E27FC236}">
                <a16:creationId xmlns:a16="http://schemas.microsoft.com/office/drawing/2014/main" id="{6269288A-0E32-435D-AA37-BBEE30D70373}"/>
              </a:ext>
            </a:extLst>
          </p:cNvPr>
          <p:cNvSpPr txBox="1">
            <a:spLocks/>
          </p:cNvSpPr>
          <p:nvPr/>
        </p:nvSpPr>
        <p:spPr>
          <a:xfrm>
            <a:off x="418666" y="3603802"/>
            <a:ext cx="4641652" cy="1046812"/>
          </a:xfrm>
          <a:prstGeom prst="rect">
            <a:avLst/>
          </a:prstGeom>
          <a:solidFill>
            <a:schemeClr val="accent4">
              <a:lumMod val="20000"/>
              <a:lumOff val="80000"/>
              <a:alpha val="50000"/>
            </a:schemeClr>
          </a:solidFill>
        </p:spPr>
        <p:txBody>
          <a:bodyPr vert="horz" lIns="91214" tIns="45607" rIns="91214" bIns="45607"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2114">
              <a:spcBef>
                <a:spcPts val="998"/>
              </a:spcBef>
              <a:buNone/>
            </a:pPr>
            <a:r>
              <a:rPr lang="en-US" sz="2400" b="1" dirty="0">
                <a:solidFill>
                  <a:srgbClr val="FF0000"/>
                </a:solidFill>
                <a:latin typeface="Microsoft YaHei" panose="020B0503020204020204" pitchFamily="34" charset="-122"/>
                <a:ea typeface="Microsoft YaHei" panose="020B0503020204020204" pitchFamily="34" charset="-122"/>
              </a:rPr>
              <a:t>2. </a:t>
            </a:r>
            <a:r>
              <a:rPr lang="en-US" sz="2400" dirty="0">
                <a:latin typeface="Microsoft YaHei" panose="020B0503020204020204" pitchFamily="34" charset="-122"/>
                <a:ea typeface="Microsoft YaHei" panose="020B0503020204020204" pitchFamily="34" charset="-122"/>
              </a:rPr>
              <a:t>Click </a:t>
            </a:r>
            <a:r>
              <a:rPr lang="en-US" sz="2400" b="1" dirty="0">
                <a:latin typeface="Microsoft YaHei" panose="020B0503020204020204" pitchFamily="34" charset="-122"/>
                <a:ea typeface="Microsoft YaHei" panose="020B0503020204020204" pitchFamily="34" charset="-122"/>
              </a:rPr>
              <a:t>Join team </a:t>
            </a:r>
            <a:r>
              <a:rPr lang="en-US" sz="2400" dirty="0">
                <a:latin typeface="Microsoft YaHei" panose="020B0503020204020204" pitchFamily="34" charset="-122"/>
                <a:ea typeface="Microsoft YaHei" panose="020B0503020204020204" pitchFamily="34" charset="-122"/>
              </a:rPr>
              <a:t>at the upper right corner of the page</a:t>
            </a:r>
          </a:p>
          <a:p>
            <a:pPr marL="228029" indent="-228029" defTabSz="912114">
              <a:spcBef>
                <a:spcPts val="998"/>
              </a:spcBef>
            </a:pPr>
            <a:endParaRPr lang="en-US" sz="2394" dirty="0"/>
          </a:p>
        </p:txBody>
      </p:sp>
      <p:pic>
        <p:nvPicPr>
          <p:cNvPr id="6" name="Picture 5">
            <a:extLst>
              <a:ext uri="{FF2B5EF4-FFF2-40B4-BE49-F238E27FC236}">
                <a16:creationId xmlns:a16="http://schemas.microsoft.com/office/drawing/2014/main" id="{02AE6BFF-46AA-438D-9A0E-BDC9B6C14A49}"/>
              </a:ext>
            </a:extLst>
          </p:cNvPr>
          <p:cNvPicPr>
            <a:picLocks noChangeAspect="1"/>
          </p:cNvPicPr>
          <p:nvPr/>
        </p:nvPicPr>
        <p:blipFill>
          <a:blip r:embed="rId7"/>
          <a:stretch>
            <a:fillRect/>
          </a:stretch>
        </p:blipFill>
        <p:spPr>
          <a:xfrm>
            <a:off x="3608106" y="1179757"/>
            <a:ext cx="1560375" cy="1001953"/>
          </a:xfrm>
          <a:prstGeom prst="rect">
            <a:avLst/>
          </a:prstGeom>
          <a:ln>
            <a:solidFill>
              <a:srgbClr val="FFFF00"/>
            </a:solidFill>
          </a:ln>
        </p:spPr>
      </p:pic>
      <p:sp>
        <p:nvSpPr>
          <p:cNvPr id="22" name="Rectangle: Rounded Corners 21">
            <a:extLst>
              <a:ext uri="{FF2B5EF4-FFF2-40B4-BE49-F238E27FC236}">
                <a16:creationId xmlns:a16="http://schemas.microsoft.com/office/drawing/2014/main" id="{3B220BB7-E1A3-413D-9A7A-0BA08A67AB49}"/>
              </a:ext>
            </a:extLst>
          </p:cNvPr>
          <p:cNvSpPr/>
          <p:nvPr/>
        </p:nvSpPr>
        <p:spPr>
          <a:xfrm>
            <a:off x="4300968" y="1230064"/>
            <a:ext cx="368002" cy="3915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114"/>
            <a:endParaRPr lang="en-US" sz="1795" kern="0" dirty="0">
              <a:solidFill>
                <a:sysClr val="windowText" lastClr="000000"/>
              </a:solidFill>
            </a:endParaRPr>
          </a:p>
        </p:txBody>
      </p:sp>
      <p:pic>
        <p:nvPicPr>
          <p:cNvPr id="23" name="Picture 22">
            <a:extLst>
              <a:ext uri="{FF2B5EF4-FFF2-40B4-BE49-F238E27FC236}">
                <a16:creationId xmlns:a16="http://schemas.microsoft.com/office/drawing/2014/main" id="{9AF40BE2-50FA-4B29-8BE1-B070CE374524}"/>
              </a:ext>
            </a:extLst>
          </p:cNvPr>
          <p:cNvPicPr>
            <a:picLocks noChangeAspect="1"/>
          </p:cNvPicPr>
          <p:nvPr/>
        </p:nvPicPr>
        <p:blipFill>
          <a:blip r:embed="rId8"/>
          <a:stretch>
            <a:fillRect/>
          </a:stretch>
        </p:blipFill>
        <p:spPr>
          <a:xfrm>
            <a:off x="6873239" y="3373579"/>
            <a:ext cx="5181600" cy="3390900"/>
          </a:xfrm>
          <a:prstGeom prst="rect">
            <a:avLst/>
          </a:prstGeom>
        </p:spPr>
      </p:pic>
      <p:sp>
        <p:nvSpPr>
          <p:cNvPr id="21" name="Content Placeholder 2">
            <a:extLst>
              <a:ext uri="{FF2B5EF4-FFF2-40B4-BE49-F238E27FC236}">
                <a16:creationId xmlns:a16="http://schemas.microsoft.com/office/drawing/2014/main" id="{1913DF83-BB0A-49F2-A53D-42CD14059976}"/>
              </a:ext>
            </a:extLst>
          </p:cNvPr>
          <p:cNvSpPr txBox="1">
            <a:spLocks/>
          </p:cNvSpPr>
          <p:nvPr/>
        </p:nvSpPr>
        <p:spPr>
          <a:xfrm>
            <a:off x="6242595" y="4021416"/>
            <a:ext cx="4278360" cy="2751903"/>
          </a:xfrm>
          <a:prstGeom prst="rect">
            <a:avLst/>
          </a:prstGeom>
          <a:solidFill>
            <a:schemeClr val="accent4">
              <a:lumMod val="20000"/>
              <a:lumOff val="80000"/>
              <a:alpha val="50000"/>
            </a:schemeClr>
          </a:solidFill>
        </p:spPr>
        <p:txBody>
          <a:bodyPr vert="horz" lIns="91214" tIns="45607" rIns="91214" bIns="45607"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2114">
              <a:spcBef>
                <a:spcPts val="998"/>
              </a:spcBef>
              <a:buNone/>
            </a:pPr>
            <a:r>
              <a:rPr lang="en-US" sz="2400" b="1" dirty="0">
                <a:solidFill>
                  <a:srgbClr val="FF0000"/>
                </a:solidFill>
                <a:latin typeface="Microsoft YaHei" panose="020B0503020204020204" pitchFamily="34" charset="-122"/>
                <a:ea typeface="Microsoft YaHei" panose="020B0503020204020204" pitchFamily="34" charset="-122"/>
              </a:rPr>
              <a:t>3. </a:t>
            </a:r>
            <a:r>
              <a:rPr lang="en-US" sz="2400" dirty="0">
                <a:latin typeface="Microsoft YaHei" panose="020B0503020204020204" pitchFamily="34" charset="-122"/>
                <a:ea typeface="Microsoft YaHei" panose="020B0503020204020204" pitchFamily="34" charset="-122"/>
              </a:rPr>
              <a:t>Select the language you want to contribute to. </a:t>
            </a:r>
          </a:p>
          <a:p>
            <a:pPr marL="0" indent="0" defTabSz="912114">
              <a:spcBef>
                <a:spcPts val="998"/>
              </a:spcBef>
              <a:buNone/>
            </a:pPr>
            <a:r>
              <a:rPr lang="en-US" sz="2400" dirty="0">
                <a:latin typeface="Microsoft YaHei" panose="020B0503020204020204" pitchFamily="34" charset="-122"/>
                <a:ea typeface="Microsoft YaHei" panose="020B0503020204020204" pitchFamily="34" charset="-122"/>
              </a:rPr>
              <a:t>Click the </a:t>
            </a:r>
            <a:r>
              <a:rPr lang="en-US" sz="2400" b="1" dirty="0">
                <a:latin typeface="Microsoft YaHei" panose="020B0503020204020204" pitchFamily="34" charset="-122"/>
                <a:ea typeface="Microsoft YaHei" panose="020B0503020204020204" pitchFamily="34" charset="-122"/>
              </a:rPr>
              <a:t>Join</a:t>
            </a:r>
            <a:r>
              <a:rPr lang="en-US" sz="2400" dirty="0">
                <a:latin typeface="Microsoft YaHei" panose="020B0503020204020204" pitchFamily="34" charset="-122"/>
                <a:ea typeface="Microsoft YaHei" panose="020B0503020204020204" pitchFamily="34" charset="-122"/>
              </a:rPr>
              <a:t> button.</a:t>
            </a:r>
          </a:p>
          <a:p>
            <a:pPr marL="0" indent="0" defTabSz="912114">
              <a:spcBef>
                <a:spcPts val="998"/>
              </a:spcBef>
              <a:buNone/>
            </a:pPr>
            <a:r>
              <a:rPr lang="en-US" sz="2400" dirty="0">
                <a:latin typeface="Microsoft YaHei" panose="020B0503020204020204" pitchFamily="34" charset="-122"/>
                <a:ea typeface="Microsoft YaHei" panose="020B0503020204020204" pitchFamily="34" charset="-122"/>
              </a:rPr>
              <a:t>You will receive a notification </a:t>
            </a:r>
            <a:r>
              <a:rPr lang="en-US" sz="2400" b="1" dirty="0">
                <a:latin typeface="Microsoft YaHei" panose="020B0503020204020204" pitchFamily="34" charset="-122"/>
                <a:ea typeface="Microsoft YaHei" panose="020B0503020204020204" pitchFamily="34" charset="-122"/>
              </a:rPr>
              <a:t>within 24 hours </a:t>
            </a:r>
            <a:r>
              <a:rPr lang="en-US" sz="2400" dirty="0">
                <a:latin typeface="Microsoft YaHei" panose="020B0503020204020204" pitchFamily="34" charset="-122"/>
                <a:ea typeface="Microsoft YaHei" panose="020B0503020204020204" pitchFamily="34" charset="-122"/>
              </a:rPr>
              <a:t>if your request is approved.</a:t>
            </a:r>
          </a:p>
        </p:txBody>
      </p:sp>
    </p:spTree>
    <p:extLst>
      <p:ext uri="{BB962C8B-B14F-4D97-AF65-F5344CB8AC3E}">
        <p14:creationId xmlns:p14="http://schemas.microsoft.com/office/powerpoint/2010/main" val="279394306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演示文稿11" id="{31AC0902-A492-460F-A748-80D35CF145FD}" vid="{543537B4-5EF4-4FA3-A9CC-A3B8EFAFF888}"/>
    </a:ext>
  </a:extLst>
</a:theme>
</file>

<file path=ppt/theme/theme2.xml><?xml version="1.0" encoding="utf-8"?>
<a:theme xmlns:a="http://schemas.openxmlformats.org/drawingml/2006/main" name="Developer_Ecosystem_Tracker_FY13_H1_Template_16x9">
  <a:themeElements>
    <a:clrScheme name="Custom 16">
      <a:dk1>
        <a:srgbClr val="505050"/>
      </a:dk1>
      <a:lt1>
        <a:srgbClr val="FFFFFF"/>
      </a:lt1>
      <a:dk2>
        <a:srgbClr val="68217A"/>
      </a:dk2>
      <a:lt2>
        <a:srgbClr val="9B4F96"/>
      </a:lt2>
      <a:accent1>
        <a:srgbClr val="68217A"/>
      </a:accent1>
      <a:accent2>
        <a:srgbClr val="00317B"/>
      </a:accent2>
      <a:accent3>
        <a:srgbClr val="0072C6"/>
      </a:accent3>
      <a:accent4>
        <a:srgbClr val="008272"/>
      </a:accent4>
      <a:accent5>
        <a:srgbClr val="00B294"/>
      </a:accent5>
      <a:accent6>
        <a:srgbClr val="FFB900"/>
      </a:accent6>
      <a:hlink>
        <a:srgbClr val="0072C6"/>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0" rIns="0" bIns="0" rtlCol="0">
        <a:spAutoFit/>
      </a:bodyPr>
      <a:lstStyle>
        <a:defPPr>
          <a:lnSpc>
            <a:spcPct val="85000"/>
          </a:lnSpc>
          <a:spcAft>
            <a:spcPts val="600"/>
          </a:spcAft>
          <a:defRPr sz="2400" spc="-50" dirty="0" smtClean="0">
            <a:gradFill>
              <a:gsLst>
                <a:gs pos="2917">
                  <a:schemeClr val="tx1"/>
                </a:gs>
                <a:gs pos="30000">
                  <a:schemeClr val="tx1"/>
                </a:gs>
              </a:gsLst>
              <a:lin ang="5400000" scaled="0"/>
            </a:gradFill>
            <a:latin typeface="+mj-lt"/>
          </a:defRPr>
        </a:defPPr>
      </a:lstStyle>
    </a:txDef>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China MVP Meetup PPT Template_V2</Template>
  <TotalTime>494</TotalTime>
  <Words>1588</Words>
  <Application>Microsoft Office PowerPoint</Application>
  <PresentationFormat>Widescreen</PresentationFormat>
  <Paragraphs>215</Paragraphs>
  <Slides>29</Slides>
  <Notes>29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29</vt:i4>
      </vt:variant>
    </vt:vector>
  </HeadingPairs>
  <TitlesOfParts>
    <vt:vector size="38" baseType="lpstr">
      <vt:lpstr>等线</vt:lpstr>
      <vt:lpstr>Microsoft JhengHei Light</vt:lpstr>
      <vt:lpstr>Microsoft YaHei</vt:lpstr>
      <vt:lpstr>Microsoft YaHei</vt:lpstr>
      <vt:lpstr>Arial</vt:lpstr>
      <vt:lpstr>Segoe UI</vt:lpstr>
      <vt:lpstr>Segoe UI Light</vt:lpstr>
      <vt:lpstr>Office 主题​​</vt:lpstr>
      <vt:lpstr>Developer_Ecosystem_Tracker_FY13_H1_Template_16x9</vt:lpstr>
      <vt:lpstr>PowerPoint Presentation</vt:lpstr>
      <vt:lpstr>Community Localization</vt:lpstr>
      <vt:lpstr>Community Localization</vt:lpstr>
      <vt:lpstr>Open Source Product Localization</vt:lpstr>
      <vt:lpstr>Product Localization</vt:lpstr>
      <vt:lpstr>Open Source Product Localization </vt:lpstr>
      <vt:lpstr>How to Participate?</vt:lpstr>
      <vt:lpstr>New with Transifex</vt:lpstr>
      <vt:lpstr>Request for Access</vt:lpstr>
      <vt:lpstr>Start Contribution</vt:lpstr>
      <vt:lpstr>Select a Resource</vt:lpstr>
      <vt:lpstr>Untranslated Strings</vt:lpstr>
      <vt:lpstr>Unreviewed Strings</vt:lpstr>
      <vt:lpstr>Comments</vt:lpstr>
      <vt:lpstr>Product Release</vt:lpstr>
      <vt:lpstr>Content Localization</vt:lpstr>
      <vt:lpstr>Content Localization Review</vt:lpstr>
      <vt:lpstr>How to Edit Docs?</vt:lpstr>
      <vt:lpstr>Opportunity for Community</vt:lpstr>
      <vt:lpstr>Sign in GitHub</vt:lpstr>
      <vt:lpstr>Edit the Page</vt:lpstr>
      <vt:lpstr>Propose the Change</vt:lpstr>
      <vt:lpstr>Create Pull Request</vt:lpstr>
      <vt:lpstr>Create Issues</vt:lpstr>
      <vt:lpstr>Hack-a-Docs</vt:lpstr>
      <vt:lpstr>SQL on Linux &amp; ASP.NET Core</vt:lpstr>
      <vt:lpstr>Rules</vt:lpstr>
      <vt:lpstr>Contact</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包珊珊</dc:creator>
  <cp:lastModifiedBy>Terry Sheng</cp:lastModifiedBy>
  <cp:revision>47</cp:revision>
  <dcterms:created xsi:type="dcterms:W3CDTF">2017-10-13T09:30:50Z</dcterms:created>
  <dcterms:modified xsi:type="dcterms:W3CDTF">2017-10-20T16:19:46Z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diliang@microsoft.com</vt:lpwstr>
  </property>
  <property fmtid="{D5CDD505-2E9C-101B-9397-08002B2CF9AE}" pid="6" name="MSIP_Label_f42aa342-8706-4288-bd11-ebb85995028c_SetDate">
    <vt:lpwstr>2017-10-15T22:13:54.5342101+08:00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